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3.xml" ContentType="application/vnd.openxmlformats-officedocument.theme+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704" r:id="rId2"/>
    <p:sldMasterId id="2147483721" r:id="rId3"/>
    <p:sldMasterId id="2147483738" r:id="rId4"/>
  </p:sldMasterIdLst>
  <p:notesMasterIdLst>
    <p:notesMasterId r:id="rId25"/>
  </p:notesMasterIdLst>
  <p:handoutMasterIdLst>
    <p:handoutMasterId r:id="rId26"/>
  </p:handoutMasterIdLst>
  <p:sldIdLst>
    <p:sldId id="310" r:id="rId5"/>
    <p:sldId id="300" r:id="rId6"/>
    <p:sldId id="281" r:id="rId7"/>
    <p:sldId id="311" r:id="rId8"/>
    <p:sldId id="312" r:id="rId9"/>
    <p:sldId id="313" r:id="rId10"/>
    <p:sldId id="287" r:id="rId11"/>
    <p:sldId id="314" r:id="rId12"/>
    <p:sldId id="315" r:id="rId13"/>
    <p:sldId id="316" r:id="rId14"/>
    <p:sldId id="306" r:id="rId15"/>
    <p:sldId id="308" r:id="rId16"/>
    <p:sldId id="317" r:id="rId17"/>
    <p:sldId id="318" r:id="rId18"/>
    <p:sldId id="319" r:id="rId19"/>
    <p:sldId id="309" r:id="rId20"/>
    <p:sldId id="305" r:id="rId21"/>
    <p:sldId id="320" r:id="rId22"/>
    <p:sldId id="307" r:id="rId23"/>
    <p:sldId id="279"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0Z2rb9qvbCBPhqQyT1QvqA==" hashData="gZZfp0/Bbl/RB0lp33vcI1/fVvdxUaQjT1fxzEzvrN4KMZPsGq3V2HRcjT52jNZTG7ALIgbwKZ4iB8RTZNirgg=="/>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43741"/>
    <a:srgbClr val="C7C9C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3103"/>
    <p:restoredTop sz="94795"/>
  </p:normalViewPr>
  <p:slideViewPr>
    <p:cSldViewPr snapToGrid="0" snapToObjects="1">
      <p:cViewPr varScale="1">
        <p:scale>
          <a:sx n="82" d="100"/>
          <a:sy n="82" d="100"/>
        </p:scale>
        <p:origin x="806" y="67"/>
      </p:cViewPr>
      <p:guideLst/>
    </p:cSldViewPr>
  </p:slideViewPr>
  <p:notesTextViewPr>
    <p:cViewPr>
      <p:scale>
        <a:sx n="1" d="1"/>
        <a:sy n="1" d="1"/>
      </p:scale>
      <p:origin x="0" y="0"/>
    </p:cViewPr>
  </p:notesTextViewPr>
  <p:notesViewPr>
    <p:cSldViewPr snapToGrid="0" snapToObjects="1">
      <p:cViewPr varScale="1">
        <p:scale>
          <a:sx n="66" d="100"/>
          <a:sy n="66" d="100"/>
        </p:scale>
        <p:origin x="3134" y="43"/>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handoutMaster" Target="handoutMasters/handoutMaster1.xml"/><Relationship Id="rId3" Type="http://schemas.openxmlformats.org/officeDocument/2006/relationships/slideMaster" Target="slideMasters/slideMaster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536836C-8CF8-4F98-917D-FDCE62A9A819}"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18E7F7F1-1113-488D-8F86-C9B49EB52169}">
      <dgm:prSet phldrT="[Text]" custT="1"/>
      <dgm:spPr>
        <a:xfrm>
          <a:off x="1074507" y="2651"/>
          <a:ext cx="2726887" cy="843450"/>
        </a:xfrm>
        <a:prstGeom prst="roundRect">
          <a:avLst>
            <a:gd name="adj" fmla="val 10000"/>
          </a:avLst>
        </a:prstGeom>
        <a:solidFill>
          <a:srgbClr val="9D2234">
            <a:hueOff val="0"/>
            <a:satOff val="0"/>
            <a:lumOff val="0"/>
            <a:alphaOff val="0"/>
          </a:srgbClr>
        </a:solidFill>
        <a:ln w="12700" cap="flat" cmpd="sng" algn="ctr">
          <a:solidFill>
            <a:srgbClr val="FFFFFF">
              <a:hueOff val="0"/>
              <a:satOff val="0"/>
              <a:lumOff val="0"/>
              <a:alphaOff val="0"/>
            </a:srgbClr>
          </a:solidFill>
          <a:prstDash val="solid"/>
          <a:miter lim="800000"/>
        </a:ln>
        <a:effectLst/>
      </dgm:spPr>
      <dgm:t>
        <a:bodyPr/>
        <a:lstStyle/>
        <a:p>
          <a:r>
            <a:rPr lang="en-US" sz="2000" dirty="0" smtClean="0">
              <a:solidFill>
                <a:srgbClr val="FFFFFF"/>
              </a:solidFill>
              <a:latin typeface="Arial" panose="020B0604020202020204"/>
              <a:ea typeface="+mn-ea"/>
              <a:cs typeface="+mn-cs"/>
            </a:rPr>
            <a:t>YES</a:t>
          </a:r>
          <a:endParaRPr lang="en-US" sz="2000" dirty="0">
            <a:solidFill>
              <a:srgbClr val="FFFFFF"/>
            </a:solidFill>
            <a:latin typeface="Arial" panose="020B0604020202020204"/>
            <a:ea typeface="+mn-ea"/>
            <a:cs typeface="+mn-cs"/>
          </a:endParaRPr>
        </a:p>
      </dgm:t>
    </dgm:pt>
    <dgm:pt modelId="{649EE6BA-0B83-4ECB-823F-B2DCE79FE6CF}" type="parTrans" cxnId="{BDAEAA7D-B312-4C6E-BBAA-B538B8D21753}">
      <dgm:prSet/>
      <dgm:spPr/>
      <dgm:t>
        <a:bodyPr/>
        <a:lstStyle/>
        <a:p>
          <a:endParaRPr lang="en-US"/>
        </a:p>
      </dgm:t>
    </dgm:pt>
    <dgm:pt modelId="{6A44BC8A-8FEB-451A-982D-5B86AF1C4E4A}" type="sibTrans" cxnId="{BDAEAA7D-B312-4C6E-BBAA-B538B8D21753}">
      <dgm:prSet/>
      <dgm:spPr/>
      <dgm:t>
        <a:bodyPr/>
        <a:lstStyle/>
        <a:p>
          <a:endParaRPr lang="en-US"/>
        </a:p>
      </dgm:t>
    </dgm:pt>
    <dgm:pt modelId="{2B02CA27-60C7-40BB-92DB-86909AF12F6E}">
      <dgm:prSet phldrT="[Text]" custT="1"/>
      <dgm:spPr>
        <a:xfrm>
          <a:off x="1619885" y="1235995"/>
          <a:ext cx="1839276" cy="1043528"/>
        </a:xfrm>
        <a:prstGeom prst="roundRect">
          <a:avLst>
            <a:gd name="adj" fmla="val 10000"/>
          </a:avLst>
        </a:prstGeom>
        <a:solidFill>
          <a:srgbClr val="FFFFFF">
            <a:alpha val="90000"/>
            <a:hueOff val="0"/>
            <a:satOff val="0"/>
            <a:lumOff val="0"/>
            <a:alphaOff val="0"/>
          </a:srgbClr>
        </a:solidFill>
        <a:ln w="12700" cap="flat" cmpd="sng" algn="ctr">
          <a:solidFill>
            <a:srgbClr val="9D2234">
              <a:hueOff val="0"/>
              <a:satOff val="0"/>
              <a:lumOff val="0"/>
              <a:alphaOff val="0"/>
            </a:srgbClr>
          </a:solidFill>
          <a:prstDash val="solid"/>
          <a:miter lim="800000"/>
        </a:ln>
        <a:effectLst/>
      </dgm:spPr>
      <dgm:t>
        <a:bodyPr/>
        <a:lstStyle/>
        <a:p>
          <a:r>
            <a:rPr lang="en-US" sz="1600" dirty="0" smtClean="0">
              <a:solidFill>
                <a:srgbClr val="343741">
                  <a:hueOff val="0"/>
                  <a:satOff val="0"/>
                  <a:lumOff val="0"/>
                  <a:alphaOff val="0"/>
                </a:srgbClr>
              </a:solidFill>
              <a:latin typeface="Arial" panose="020B0604020202020204"/>
              <a:ea typeface="+mn-ea"/>
              <a:cs typeface="+mn-cs"/>
            </a:rPr>
            <a:t>VAT enquiry</a:t>
          </a:r>
          <a:endParaRPr lang="en-US" sz="1600" dirty="0">
            <a:solidFill>
              <a:srgbClr val="343741">
                <a:hueOff val="0"/>
                <a:satOff val="0"/>
                <a:lumOff val="0"/>
                <a:alphaOff val="0"/>
              </a:srgbClr>
            </a:solidFill>
            <a:latin typeface="Arial" panose="020B0604020202020204"/>
            <a:ea typeface="+mn-ea"/>
            <a:cs typeface="+mn-cs"/>
          </a:endParaRPr>
        </a:p>
      </dgm:t>
    </dgm:pt>
    <dgm:pt modelId="{7AB22FA7-2DD1-4203-A553-EEE8DC4BEC64}" type="parTrans" cxnId="{ECE6A496-4262-439E-BABA-B495268D6B92}">
      <dgm:prSet/>
      <dgm:spPr>
        <a:xfrm>
          <a:off x="1347196" y="846101"/>
          <a:ext cx="272688" cy="911658"/>
        </a:xfrm>
        <a:custGeom>
          <a:avLst/>
          <a:gdLst/>
          <a:ahLst/>
          <a:cxnLst/>
          <a:rect l="0" t="0" r="0" b="0"/>
          <a:pathLst>
            <a:path>
              <a:moveTo>
                <a:pt x="0" y="0"/>
              </a:moveTo>
              <a:lnTo>
                <a:pt x="0" y="911658"/>
              </a:lnTo>
              <a:lnTo>
                <a:pt x="272688" y="911658"/>
              </a:lnTo>
            </a:path>
          </a:pathLst>
        </a:custGeom>
        <a:noFill/>
        <a:ln w="12700" cap="flat" cmpd="sng" algn="ctr">
          <a:solidFill>
            <a:srgbClr val="9D2234">
              <a:shade val="60000"/>
              <a:hueOff val="0"/>
              <a:satOff val="0"/>
              <a:lumOff val="0"/>
              <a:alphaOff val="0"/>
            </a:srgbClr>
          </a:solidFill>
          <a:prstDash val="solid"/>
          <a:miter lim="800000"/>
        </a:ln>
        <a:effectLst/>
      </dgm:spPr>
      <dgm:t>
        <a:bodyPr/>
        <a:lstStyle/>
        <a:p>
          <a:endParaRPr lang="en-US"/>
        </a:p>
      </dgm:t>
    </dgm:pt>
    <dgm:pt modelId="{A07B9A4E-3139-4C52-B2C8-48505C2422D5}" type="sibTrans" cxnId="{ECE6A496-4262-439E-BABA-B495268D6B92}">
      <dgm:prSet/>
      <dgm:spPr/>
      <dgm:t>
        <a:bodyPr/>
        <a:lstStyle/>
        <a:p>
          <a:endParaRPr lang="en-US"/>
        </a:p>
      </dgm:t>
    </dgm:pt>
    <dgm:pt modelId="{295438FD-9EDB-44C8-9239-2AC648ADD117}">
      <dgm:prSet phldrT="[Text]" custT="1"/>
      <dgm:spPr>
        <a:xfrm>
          <a:off x="1619885" y="2669417"/>
          <a:ext cx="1940287" cy="908905"/>
        </a:xfrm>
        <a:prstGeom prst="roundRect">
          <a:avLst>
            <a:gd name="adj" fmla="val 10000"/>
          </a:avLst>
        </a:prstGeom>
        <a:solidFill>
          <a:srgbClr val="FFFFFF">
            <a:alpha val="90000"/>
            <a:hueOff val="0"/>
            <a:satOff val="0"/>
            <a:lumOff val="0"/>
            <a:alphaOff val="0"/>
          </a:srgbClr>
        </a:solidFill>
        <a:ln w="12700" cap="flat" cmpd="sng" algn="ctr">
          <a:solidFill>
            <a:srgbClr val="9D2234">
              <a:hueOff val="0"/>
              <a:satOff val="0"/>
              <a:lumOff val="0"/>
              <a:alphaOff val="0"/>
            </a:srgbClr>
          </a:solidFill>
          <a:prstDash val="solid"/>
          <a:miter lim="800000"/>
        </a:ln>
        <a:effectLst/>
      </dgm:spPr>
      <dgm:t>
        <a:bodyPr/>
        <a:lstStyle/>
        <a:p>
          <a:r>
            <a:rPr lang="en-US" sz="1600" dirty="0" smtClean="0">
              <a:solidFill>
                <a:srgbClr val="343741">
                  <a:hueOff val="0"/>
                  <a:satOff val="0"/>
                  <a:lumOff val="0"/>
                  <a:alphaOff val="0"/>
                </a:srgbClr>
              </a:solidFill>
              <a:latin typeface="Arial" panose="020B0604020202020204"/>
              <a:ea typeface="+mn-ea"/>
              <a:cs typeface="+mn-cs"/>
            </a:rPr>
            <a:t>VAT Act</a:t>
          </a:r>
          <a:endParaRPr lang="en-US" sz="1600" dirty="0">
            <a:solidFill>
              <a:srgbClr val="343741">
                <a:hueOff val="0"/>
                <a:satOff val="0"/>
                <a:lumOff val="0"/>
                <a:alphaOff val="0"/>
              </a:srgbClr>
            </a:solidFill>
            <a:latin typeface="Arial" panose="020B0604020202020204"/>
            <a:ea typeface="+mn-ea"/>
            <a:cs typeface="+mn-cs"/>
          </a:endParaRPr>
        </a:p>
      </dgm:t>
    </dgm:pt>
    <dgm:pt modelId="{7D32CBE5-A9B4-4228-B9BB-2263E9E4589C}" type="parTrans" cxnId="{B86C7C55-B154-413A-97BA-7F2B61427D0B}">
      <dgm:prSet/>
      <dgm:spPr>
        <a:xfrm>
          <a:off x="1347196" y="846101"/>
          <a:ext cx="272688" cy="2277768"/>
        </a:xfrm>
        <a:custGeom>
          <a:avLst/>
          <a:gdLst/>
          <a:ahLst/>
          <a:cxnLst/>
          <a:rect l="0" t="0" r="0" b="0"/>
          <a:pathLst>
            <a:path>
              <a:moveTo>
                <a:pt x="0" y="0"/>
              </a:moveTo>
              <a:lnTo>
                <a:pt x="0" y="2277768"/>
              </a:lnTo>
              <a:lnTo>
                <a:pt x="272688" y="2277768"/>
              </a:lnTo>
            </a:path>
          </a:pathLst>
        </a:custGeom>
        <a:noFill/>
        <a:ln w="12700" cap="flat" cmpd="sng" algn="ctr">
          <a:solidFill>
            <a:srgbClr val="9D2234">
              <a:shade val="60000"/>
              <a:hueOff val="0"/>
              <a:satOff val="0"/>
              <a:lumOff val="0"/>
              <a:alphaOff val="0"/>
            </a:srgbClr>
          </a:solidFill>
          <a:prstDash val="solid"/>
          <a:miter lim="800000"/>
        </a:ln>
        <a:effectLst/>
      </dgm:spPr>
      <dgm:t>
        <a:bodyPr/>
        <a:lstStyle/>
        <a:p>
          <a:endParaRPr lang="en-US"/>
        </a:p>
      </dgm:t>
    </dgm:pt>
    <dgm:pt modelId="{7AC4BA5B-A60E-4285-8704-7A4ADFDF8FB7}" type="sibTrans" cxnId="{B86C7C55-B154-413A-97BA-7F2B61427D0B}">
      <dgm:prSet/>
      <dgm:spPr/>
      <dgm:t>
        <a:bodyPr/>
        <a:lstStyle/>
        <a:p>
          <a:endParaRPr lang="en-US"/>
        </a:p>
      </dgm:t>
    </dgm:pt>
    <dgm:pt modelId="{AB347470-37F4-449D-A9E3-72093E3188BF}">
      <dgm:prSet phldrT="[Text]" custT="1"/>
      <dgm:spPr>
        <a:xfrm>
          <a:off x="4581183" y="2651"/>
          <a:ext cx="2839021" cy="813864"/>
        </a:xfrm>
        <a:prstGeom prst="roundRect">
          <a:avLst>
            <a:gd name="adj" fmla="val 10000"/>
          </a:avLst>
        </a:prstGeom>
        <a:solidFill>
          <a:srgbClr val="9D2234">
            <a:hueOff val="0"/>
            <a:satOff val="0"/>
            <a:lumOff val="0"/>
            <a:alphaOff val="0"/>
          </a:srgbClr>
        </a:solidFill>
        <a:ln w="12700" cap="flat" cmpd="sng" algn="ctr">
          <a:solidFill>
            <a:srgbClr val="FFFFFF">
              <a:hueOff val="0"/>
              <a:satOff val="0"/>
              <a:lumOff val="0"/>
              <a:alphaOff val="0"/>
            </a:srgbClr>
          </a:solidFill>
          <a:prstDash val="solid"/>
          <a:miter lim="800000"/>
        </a:ln>
        <a:effectLst/>
      </dgm:spPr>
      <dgm:t>
        <a:bodyPr/>
        <a:lstStyle/>
        <a:p>
          <a:r>
            <a:rPr lang="en-US" sz="2000" dirty="0" smtClean="0">
              <a:solidFill>
                <a:srgbClr val="FFFFFF"/>
              </a:solidFill>
              <a:latin typeface="Arial" panose="020B0604020202020204"/>
              <a:ea typeface="+mn-ea"/>
              <a:cs typeface="+mn-cs"/>
            </a:rPr>
            <a:t>NO</a:t>
          </a:r>
          <a:endParaRPr lang="en-US" sz="2000" dirty="0">
            <a:solidFill>
              <a:srgbClr val="FFFFFF"/>
            </a:solidFill>
            <a:latin typeface="Arial" panose="020B0604020202020204"/>
            <a:ea typeface="+mn-ea"/>
            <a:cs typeface="+mn-cs"/>
          </a:endParaRPr>
        </a:p>
      </dgm:t>
    </dgm:pt>
    <dgm:pt modelId="{A1FC373E-79ED-47F2-89BC-2CC1B1DCD4FF}" type="parTrans" cxnId="{BC3594BA-10F4-4E39-9E75-EE35413D79E2}">
      <dgm:prSet/>
      <dgm:spPr/>
      <dgm:t>
        <a:bodyPr/>
        <a:lstStyle/>
        <a:p>
          <a:endParaRPr lang="en-US"/>
        </a:p>
      </dgm:t>
    </dgm:pt>
    <dgm:pt modelId="{1850F536-98C2-4E5E-BE7E-5F86714506E3}" type="sibTrans" cxnId="{BC3594BA-10F4-4E39-9E75-EE35413D79E2}">
      <dgm:prSet/>
      <dgm:spPr/>
      <dgm:t>
        <a:bodyPr/>
        <a:lstStyle/>
        <a:p>
          <a:endParaRPr lang="en-US"/>
        </a:p>
      </dgm:t>
    </dgm:pt>
    <dgm:pt modelId="{11714C19-ED06-4555-A784-35D7236B65DC}">
      <dgm:prSet phldrT="[Text]" custT="1"/>
      <dgm:spPr>
        <a:xfrm>
          <a:off x="5148988" y="1206410"/>
          <a:ext cx="1854747" cy="1065252"/>
        </a:xfrm>
        <a:prstGeom prst="roundRect">
          <a:avLst>
            <a:gd name="adj" fmla="val 10000"/>
          </a:avLst>
        </a:prstGeom>
        <a:solidFill>
          <a:srgbClr val="FFFFFF">
            <a:alpha val="90000"/>
            <a:hueOff val="0"/>
            <a:satOff val="0"/>
            <a:lumOff val="0"/>
            <a:alphaOff val="0"/>
          </a:srgbClr>
        </a:solidFill>
        <a:ln w="12700" cap="flat" cmpd="sng" algn="ctr">
          <a:solidFill>
            <a:srgbClr val="9D2234">
              <a:hueOff val="0"/>
              <a:satOff val="0"/>
              <a:lumOff val="0"/>
              <a:alphaOff val="0"/>
            </a:srgbClr>
          </a:solidFill>
          <a:prstDash val="solid"/>
          <a:miter lim="800000"/>
        </a:ln>
        <a:effectLst/>
      </dgm:spPr>
      <dgm:t>
        <a:bodyPr/>
        <a:lstStyle/>
        <a:p>
          <a:r>
            <a:rPr lang="en-US" sz="1600" dirty="0" smtClean="0">
              <a:solidFill>
                <a:srgbClr val="343741">
                  <a:hueOff val="0"/>
                  <a:satOff val="0"/>
                  <a:lumOff val="0"/>
                  <a:alphaOff val="0"/>
                </a:srgbClr>
              </a:solidFill>
              <a:latin typeface="Arial" panose="020B0604020202020204"/>
              <a:ea typeface="+mn-ea"/>
              <a:cs typeface="+mn-cs"/>
            </a:rPr>
            <a:t>Transfer duty enquiry</a:t>
          </a:r>
          <a:endParaRPr lang="en-US" sz="1600" dirty="0">
            <a:solidFill>
              <a:srgbClr val="343741">
                <a:hueOff val="0"/>
                <a:satOff val="0"/>
                <a:lumOff val="0"/>
                <a:alphaOff val="0"/>
              </a:srgbClr>
            </a:solidFill>
            <a:latin typeface="Arial" panose="020B0604020202020204"/>
            <a:ea typeface="+mn-ea"/>
            <a:cs typeface="+mn-cs"/>
          </a:endParaRPr>
        </a:p>
      </dgm:t>
    </dgm:pt>
    <dgm:pt modelId="{1F9B3790-DEF4-42A7-AAFE-1974B24428F2}" type="parTrans" cxnId="{B2800B5E-715E-48F7-A98E-F230CFC17358}">
      <dgm:prSet/>
      <dgm:spPr>
        <a:xfrm>
          <a:off x="4865085" y="816516"/>
          <a:ext cx="283902" cy="922520"/>
        </a:xfrm>
        <a:custGeom>
          <a:avLst/>
          <a:gdLst/>
          <a:ahLst/>
          <a:cxnLst/>
          <a:rect l="0" t="0" r="0" b="0"/>
          <a:pathLst>
            <a:path>
              <a:moveTo>
                <a:pt x="0" y="0"/>
              </a:moveTo>
              <a:lnTo>
                <a:pt x="0" y="922520"/>
              </a:lnTo>
              <a:lnTo>
                <a:pt x="283902" y="922520"/>
              </a:lnTo>
            </a:path>
          </a:pathLst>
        </a:custGeom>
        <a:noFill/>
        <a:ln w="12700" cap="flat" cmpd="sng" algn="ctr">
          <a:solidFill>
            <a:srgbClr val="9D2234">
              <a:shade val="60000"/>
              <a:hueOff val="0"/>
              <a:satOff val="0"/>
              <a:lumOff val="0"/>
              <a:alphaOff val="0"/>
            </a:srgbClr>
          </a:solidFill>
          <a:prstDash val="solid"/>
          <a:miter lim="800000"/>
        </a:ln>
        <a:effectLst/>
      </dgm:spPr>
      <dgm:t>
        <a:bodyPr/>
        <a:lstStyle/>
        <a:p>
          <a:endParaRPr lang="en-US"/>
        </a:p>
      </dgm:t>
    </dgm:pt>
    <dgm:pt modelId="{0E1920C9-77AA-43EC-817F-802E534193B5}" type="sibTrans" cxnId="{B2800B5E-715E-48F7-A98E-F230CFC17358}">
      <dgm:prSet/>
      <dgm:spPr/>
      <dgm:t>
        <a:bodyPr/>
        <a:lstStyle/>
        <a:p>
          <a:endParaRPr lang="en-US"/>
        </a:p>
      </dgm:t>
    </dgm:pt>
    <dgm:pt modelId="{825138F3-5114-41F6-9826-4CF5074BCCC4}">
      <dgm:prSet phldrT="[Text]" custT="1"/>
      <dgm:spPr>
        <a:xfrm>
          <a:off x="5148988" y="2661557"/>
          <a:ext cx="1755833" cy="961400"/>
        </a:xfrm>
        <a:prstGeom prst="roundRect">
          <a:avLst>
            <a:gd name="adj" fmla="val 10000"/>
          </a:avLst>
        </a:prstGeom>
        <a:solidFill>
          <a:srgbClr val="FFFFFF">
            <a:alpha val="90000"/>
            <a:hueOff val="0"/>
            <a:satOff val="0"/>
            <a:lumOff val="0"/>
            <a:alphaOff val="0"/>
          </a:srgbClr>
        </a:solidFill>
        <a:ln w="12700" cap="flat" cmpd="sng" algn="ctr">
          <a:solidFill>
            <a:srgbClr val="9D2234">
              <a:hueOff val="0"/>
              <a:satOff val="0"/>
              <a:lumOff val="0"/>
              <a:alphaOff val="0"/>
            </a:srgbClr>
          </a:solidFill>
          <a:prstDash val="solid"/>
          <a:miter lim="800000"/>
        </a:ln>
        <a:effectLst/>
      </dgm:spPr>
      <dgm:t>
        <a:bodyPr/>
        <a:lstStyle/>
        <a:p>
          <a:r>
            <a:rPr lang="en-US" sz="1600" dirty="0" smtClean="0">
              <a:solidFill>
                <a:srgbClr val="343741">
                  <a:hueOff val="0"/>
                  <a:satOff val="0"/>
                  <a:lumOff val="0"/>
                  <a:alphaOff val="0"/>
                </a:srgbClr>
              </a:solidFill>
              <a:latin typeface="Arial" panose="020B0604020202020204"/>
              <a:ea typeface="+mn-ea"/>
              <a:cs typeface="+mn-cs"/>
            </a:rPr>
            <a:t>Transfer Duty Act</a:t>
          </a:r>
          <a:endParaRPr lang="en-US" sz="1600" dirty="0">
            <a:solidFill>
              <a:srgbClr val="343741">
                <a:hueOff val="0"/>
                <a:satOff val="0"/>
                <a:lumOff val="0"/>
                <a:alphaOff val="0"/>
              </a:srgbClr>
            </a:solidFill>
            <a:latin typeface="Arial" panose="020B0604020202020204"/>
            <a:ea typeface="+mn-ea"/>
            <a:cs typeface="+mn-cs"/>
          </a:endParaRPr>
        </a:p>
      </dgm:t>
    </dgm:pt>
    <dgm:pt modelId="{9D37EA4A-A411-46EC-92C0-89323C687CCD}" type="parTrans" cxnId="{617885F4-F11D-4E4A-AE23-9252D7262356}">
      <dgm:prSet/>
      <dgm:spPr>
        <a:xfrm>
          <a:off x="4865085" y="816516"/>
          <a:ext cx="283902" cy="2325741"/>
        </a:xfrm>
        <a:custGeom>
          <a:avLst/>
          <a:gdLst/>
          <a:ahLst/>
          <a:cxnLst/>
          <a:rect l="0" t="0" r="0" b="0"/>
          <a:pathLst>
            <a:path>
              <a:moveTo>
                <a:pt x="0" y="0"/>
              </a:moveTo>
              <a:lnTo>
                <a:pt x="0" y="2325741"/>
              </a:lnTo>
              <a:lnTo>
                <a:pt x="283902" y="2325741"/>
              </a:lnTo>
            </a:path>
          </a:pathLst>
        </a:custGeom>
        <a:noFill/>
        <a:ln w="12700" cap="flat" cmpd="sng" algn="ctr">
          <a:solidFill>
            <a:srgbClr val="9D2234">
              <a:shade val="60000"/>
              <a:hueOff val="0"/>
              <a:satOff val="0"/>
              <a:lumOff val="0"/>
              <a:alphaOff val="0"/>
            </a:srgbClr>
          </a:solidFill>
          <a:prstDash val="solid"/>
          <a:miter lim="800000"/>
        </a:ln>
        <a:effectLst/>
      </dgm:spPr>
      <dgm:t>
        <a:bodyPr/>
        <a:lstStyle/>
        <a:p>
          <a:endParaRPr lang="en-US"/>
        </a:p>
      </dgm:t>
    </dgm:pt>
    <dgm:pt modelId="{6A82E323-4D28-4117-A950-653543EB82E3}" type="sibTrans" cxnId="{617885F4-F11D-4E4A-AE23-9252D7262356}">
      <dgm:prSet/>
      <dgm:spPr/>
      <dgm:t>
        <a:bodyPr/>
        <a:lstStyle/>
        <a:p>
          <a:endParaRPr lang="en-US"/>
        </a:p>
      </dgm:t>
    </dgm:pt>
    <dgm:pt modelId="{ACE9381D-7A3D-470A-B7A2-DCBA5033D65D}">
      <dgm:prSet custT="1"/>
      <dgm:spPr>
        <a:xfrm>
          <a:off x="1619885" y="3968217"/>
          <a:ext cx="1723094" cy="1108359"/>
        </a:xfrm>
        <a:prstGeom prst="roundRect">
          <a:avLst>
            <a:gd name="adj" fmla="val 10000"/>
          </a:avLst>
        </a:prstGeom>
        <a:solidFill>
          <a:srgbClr val="FFFFFF">
            <a:alpha val="90000"/>
            <a:hueOff val="0"/>
            <a:satOff val="0"/>
            <a:lumOff val="0"/>
            <a:alphaOff val="0"/>
          </a:srgbClr>
        </a:solidFill>
        <a:ln w="12700" cap="flat" cmpd="sng" algn="ctr">
          <a:solidFill>
            <a:srgbClr val="9D2234">
              <a:hueOff val="0"/>
              <a:satOff val="0"/>
              <a:lumOff val="0"/>
              <a:alphaOff val="0"/>
            </a:srgbClr>
          </a:solidFill>
          <a:prstDash val="solid"/>
          <a:miter lim="800000"/>
        </a:ln>
        <a:effectLst/>
      </dgm:spPr>
      <dgm:t>
        <a:bodyPr/>
        <a:lstStyle/>
        <a:p>
          <a:r>
            <a:rPr lang="en-US" sz="1600" dirty="0" smtClean="0">
              <a:solidFill>
                <a:srgbClr val="343741">
                  <a:hueOff val="0"/>
                  <a:satOff val="0"/>
                  <a:lumOff val="0"/>
                  <a:alphaOff val="0"/>
                </a:srgbClr>
              </a:solidFill>
              <a:latin typeface="Arial" panose="020B0604020202020204"/>
              <a:ea typeface="+mn-ea"/>
              <a:cs typeface="+mn-cs"/>
            </a:rPr>
            <a:t>Seller is liable to pay VAT</a:t>
          </a:r>
          <a:endParaRPr lang="en-US" sz="1600" dirty="0">
            <a:solidFill>
              <a:srgbClr val="343741">
                <a:hueOff val="0"/>
                <a:satOff val="0"/>
                <a:lumOff val="0"/>
                <a:alphaOff val="0"/>
              </a:srgbClr>
            </a:solidFill>
            <a:latin typeface="Arial" panose="020B0604020202020204"/>
            <a:ea typeface="+mn-ea"/>
            <a:cs typeface="+mn-cs"/>
          </a:endParaRPr>
        </a:p>
      </dgm:t>
    </dgm:pt>
    <dgm:pt modelId="{3AEDA48A-5508-490B-BA47-D4F38EF6070B}" type="parTrans" cxnId="{39D57C7F-F072-49CC-88F3-5D76CE1A2A13}">
      <dgm:prSet/>
      <dgm:spPr>
        <a:xfrm>
          <a:off x="1347196" y="846101"/>
          <a:ext cx="272688" cy="3676295"/>
        </a:xfrm>
        <a:custGeom>
          <a:avLst/>
          <a:gdLst/>
          <a:ahLst/>
          <a:cxnLst/>
          <a:rect l="0" t="0" r="0" b="0"/>
          <a:pathLst>
            <a:path>
              <a:moveTo>
                <a:pt x="0" y="0"/>
              </a:moveTo>
              <a:lnTo>
                <a:pt x="0" y="3676295"/>
              </a:lnTo>
              <a:lnTo>
                <a:pt x="272688" y="3676295"/>
              </a:lnTo>
            </a:path>
          </a:pathLst>
        </a:custGeom>
        <a:noFill/>
        <a:ln w="12700" cap="flat" cmpd="sng" algn="ctr">
          <a:solidFill>
            <a:srgbClr val="9D2234">
              <a:shade val="60000"/>
              <a:hueOff val="0"/>
              <a:satOff val="0"/>
              <a:lumOff val="0"/>
              <a:alphaOff val="0"/>
            </a:srgbClr>
          </a:solidFill>
          <a:prstDash val="solid"/>
          <a:miter lim="800000"/>
        </a:ln>
        <a:effectLst/>
      </dgm:spPr>
      <dgm:t>
        <a:bodyPr/>
        <a:lstStyle/>
        <a:p>
          <a:endParaRPr lang="en-US"/>
        </a:p>
      </dgm:t>
    </dgm:pt>
    <dgm:pt modelId="{049896E0-2672-43FC-87C3-022EBDF2644C}" type="sibTrans" cxnId="{39D57C7F-F072-49CC-88F3-5D76CE1A2A13}">
      <dgm:prSet/>
      <dgm:spPr/>
      <dgm:t>
        <a:bodyPr/>
        <a:lstStyle/>
        <a:p>
          <a:endParaRPr lang="en-US"/>
        </a:p>
      </dgm:t>
    </dgm:pt>
    <dgm:pt modelId="{2A571E3F-99BD-4BD2-9EEC-0F87FF1D6E86}">
      <dgm:prSet custT="1"/>
      <dgm:spPr>
        <a:xfrm>
          <a:off x="5148988" y="4012852"/>
          <a:ext cx="1870243" cy="1124454"/>
        </a:xfrm>
        <a:prstGeom prst="roundRect">
          <a:avLst>
            <a:gd name="adj" fmla="val 10000"/>
          </a:avLst>
        </a:prstGeom>
        <a:solidFill>
          <a:srgbClr val="FFFFFF">
            <a:alpha val="90000"/>
            <a:hueOff val="0"/>
            <a:satOff val="0"/>
            <a:lumOff val="0"/>
            <a:alphaOff val="0"/>
          </a:srgbClr>
        </a:solidFill>
        <a:ln w="12700" cap="flat" cmpd="sng" algn="ctr">
          <a:solidFill>
            <a:srgbClr val="9D2234">
              <a:hueOff val="0"/>
              <a:satOff val="0"/>
              <a:lumOff val="0"/>
              <a:alphaOff val="0"/>
            </a:srgbClr>
          </a:solidFill>
          <a:prstDash val="solid"/>
          <a:miter lim="800000"/>
        </a:ln>
        <a:effectLst/>
      </dgm:spPr>
      <dgm:t>
        <a:bodyPr/>
        <a:lstStyle/>
        <a:p>
          <a:r>
            <a:rPr lang="en-US" sz="1600" dirty="0" smtClean="0">
              <a:solidFill>
                <a:srgbClr val="343741">
                  <a:hueOff val="0"/>
                  <a:satOff val="0"/>
                  <a:lumOff val="0"/>
                  <a:alphaOff val="0"/>
                </a:srgbClr>
              </a:solidFill>
              <a:latin typeface="Arial" panose="020B0604020202020204"/>
              <a:ea typeface="+mn-ea"/>
              <a:cs typeface="+mn-cs"/>
            </a:rPr>
            <a:t>Purchaser is liable to pay transfer duty</a:t>
          </a:r>
          <a:endParaRPr lang="en-US" sz="1600" dirty="0">
            <a:solidFill>
              <a:srgbClr val="343741">
                <a:hueOff val="0"/>
                <a:satOff val="0"/>
                <a:lumOff val="0"/>
                <a:alphaOff val="0"/>
              </a:srgbClr>
            </a:solidFill>
            <a:latin typeface="Arial" panose="020B0604020202020204"/>
            <a:ea typeface="+mn-ea"/>
            <a:cs typeface="+mn-cs"/>
          </a:endParaRPr>
        </a:p>
      </dgm:t>
    </dgm:pt>
    <dgm:pt modelId="{E44C6192-8019-4D46-B9F5-89EFF25C52CE}" type="parTrans" cxnId="{55ADB173-D7C0-4ED8-B13E-5EA935159ACA}">
      <dgm:prSet/>
      <dgm:spPr>
        <a:xfrm>
          <a:off x="4865085" y="816516"/>
          <a:ext cx="283902" cy="3758563"/>
        </a:xfrm>
        <a:custGeom>
          <a:avLst/>
          <a:gdLst/>
          <a:ahLst/>
          <a:cxnLst/>
          <a:rect l="0" t="0" r="0" b="0"/>
          <a:pathLst>
            <a:path>
              <a:moveTo>
                <a:pt x="0" y="0"/>
              </a:moveTo>
              <a:lnTo>
                <a:pt x="0" y="3758563"/>
              </a:lnTo>
              <a:lnTo>
                <a:pt x="283902" y="3758563"/>
              </a:lnTo>
            </a:path>
          </a:pathLst>
        </a:custGeom>
        <a:noFill/>
        <a:ln w="12700" cap="flat" cmpd="sng" algn="ctr">
          <a:solidFill>
            <a:srgbClr val="9D2234">
              <a:shade val="60000"/>
              <a:hueOff val="0"/>
              <a:satOff val="0"/>
              <a:lumOff val="0"/>
              <a:alphaOff val="0"/>
            </a:srgbClr>
          </a:solidFill>
          <a:prstDash val="solid"/>
          <a:miter lim="800000"/>
        </a:ln>
        <a:effectLst/>
      </dgm:spPr>
      <dgm:t>
        <a:bodyPr/>
        <a:lstStyle/>
        <a:p>
          <a:endParaRPr lang="en-US"/>
        </a:p>
      </dgm:t>
    </dgm:pt>
    <dgm:pt modelId="{416AB88C-C0F5-4DCA-A036-89197E4DA2C4}" type="sibTrans" cxnId="{55ADB173-D7C0-4ED8-B13E-5EA935159ACA}">
      <dgm:prSet/>
      <dgm:spPr/>
      <dgm:t>
        <a:bodyPr/>
        <a:lstStyle/>
        <a:p>
          <a:endParaRPr lang="en-US"/>
        </a:p>
      </dgm:t>
    </dgm:pt>
    <dgm:pt modelId="{A25C550E-BBF2-46CE-B7B5-DBC2E7809FD3}" type="pres">
      <dgm:prSet presAssocID="{C536836C-8CF8-4F98-917D-FDCE62A9A819}" presName="diagram" presStyleCnt="0">
        <dgm:presLayoutVars>
          <dgm:chPref val="1"/>
          <dgm:dir/>
          <dgm:animOne val="branch"/>
          <dgm:animLvl val="lvl"/>
          <dgm:resizeHandles/>
        </dgm:presLayoutVars>
      </dgm:prSet>
      <dgm:spPr/>
      <dgm:t>
        <a:bodyPr/>
        <a:lstStyle/>
        <a:p>
          <a:endParaRPr lang="en-US"/>
        </a:p>
      </dgm:t>
    </dgm:pt>
    <dgm:pt modelId="{B3E10011-DA41-4EC5-A902-DBF072879576}" type="pres">
      <dgm:prSet presAssocID="{18E7F7F1-1113-488D-8F86-C9B49EB52169}" presName="root" presStyleCnt="0"/>
      <dgm:spPr/>
    </dgm:pt>
    <dgm:pt modelId="{8FC51E35-9FDC-4BB3-A314-536494BBACF2}" type="pres">
      <dgm:prSet presAssocID="{18E7F7F1-1113-488D-8F86-C9B49EB52169}" presName="rootComposite" presStyleCnt="0"/>
      <dgm:spPr/>
    </dgm:pt>
    <dgm:pt modelId="{3AFD7F5A-C7BE-48A0-8A3B-D1F44AE155DA}" type="pres">
      <dgm:prSet presAssocID="{18E7F7F1-1113-488D-8F86-C9B49EB52169}" presName="rootText" presStyleLbl="node1" presStyleIdx="0" presStyleCnt="2" custScaleX="87424" custScaleY="54082"/>
      <dgm:spPr/>
      <dgm:t>
        <a:bodyPr/>
        <a:lstStyle/>
        <a:p>
          <a:endParaRPr lang="en-US"/>
        </a:p>
      </dgm:t>
    </dgm:pt>
    <dgm:pt modelId="{8E3D0A3E-7210-4AEE-94BA-36EC31DF0FE3}" type="pres">
      <dgm:prSet presAssocID="{18E7F7F1-1113-488D-8F86-C9B49EB52169}" presName="rootConnector" presStyleLbl="node1" presStyleIdx="0" presStyleCnt="2"/>
      <dgm:spPr/>
      <dgm:t>
        <a:bodyPr/>
        <a:lstStyle/>
        <a:p>
          <a:endParaRPr lang="en-US"/>
        </a:p>
      </dgm:t>
    </dgm:pt>
    <dgm:pt modelId="{AB2A04DF-46F2-4BB2-BDCE-6AD691C42C5A}" type="pres">
      <dgm:prSet presAssocID="{18E7F7F1-1113-488D-8F86-C9B49EB52169}" presName="childShape" presStyleCnt="0"/>
      <dgm:spPr/>
    </dgm:pt>
    <dgm:pt modelId="{B0198F6D-85BA-4F7B-8817-9094F1898EB4}" type="pres">
      <dgm:prSet presAssocID="{7AB22FA7-2DD1-4203-A553-EEE8DC4BEC64}" presName="Name13" presStyleLbl="parChTrans1D2" presStyleIdx="0" presStyleCnt="6"/>
      <dgm:spPr/>
      <dgm:t>
        <a:bodyPr/>
        <a:lstStyle/>
        <a:p>
          <a:endParaRPr lang="en-US"/>
        </a:p>
      </dgm:t>
    </dgm:pt>
    <dgm:pt modelId="{EBDABFBF-BB7B-486B-85C9-C5CD6779EEB3}" type="pres">
      <dgm:prSet presAssocID="{2B02CA27-60C7-40BB-92DB-86909AF12F6E}" presName="childText" presStyleLbl="bgAcc1" presStyleIdx="0" presStyleCnt="6" custScaleX="73709" custScaleY="66911">
        <dgm:presLayoutVars>
          <dgm:bulletEnabled val="1"/>
        </dgm:presLayoutVars>
      </dgm:prSet>
      <dgm:spPr/>
      <dgm:t>
        <a:bodyPr/>
        <a:lstStyle/>
        <a:p>
          <a:endParaRPr lang="en-US"/>
        </a:p>
      </dgm:t>
    </dgm:pt>
    <dgm:pt modelId="{42241884-5256-4906-B562-C9470EFF3C47}" type="pres">
      <dgm:prSet presAssocID="{7D32CBE5-A9B4-4228-B9BB-2263E9E4589C}" presName="Name13" presStyleLbl="parChTrans1D2" presStyleIdx="1" presStyleCnt="6"/>
      <dgm:spPr/>
      <dgm:t>
        <a:bodyPr/>
        <a:lstStyle/>
        <a:p>
          <a:endParaRPr lang="en-US"/>
        </a:p>
      </dgm:t>
    </dgm:pt>
    <dgm:pt modelId="{393C1B69-DD3A-4D88-90B2-BC7053003578}" type="pres">
      <dgm:prSet presAssocID="{295438FD-9EDB-44C8-9239-2AC648ADD117}" presName="childText" presStyleLbl="bgAcc1" presStyleIdx="1" presStyleCnt="6" custScaleX="77757" custScaleY="58279">
        <dgm:presLayoutVars>
          <dgm:bulletEnabled val="1"/>
        </dgm:presLayoutVars>
      </dgm:prSet>
      <dgm:spPr/>
      <dgm:t>
        <a:bodyPr/>
        <a:lstStyle/>
        <a:p>
          <a:endParaRPr lang="en-US"/>
        </a:p>
      </dgm:t>
    </dgm:pt>
    <dgm:pt modelId="{E4DA66B4-C693-447A-B6F8-45BABE747476}" type="pres">
      <dgm:prSet presAssocID="{3AEDA48A-5508-490B-BA47-D4F38EF6070B}" presName="Name13" presStyleLbl="parChTrans1D2" presStyleIdx="2" presStyleCnt="6"/>
      <dgm:spPr/>
      <dgm:t>
        <a:bodyPr/>
        <a:lstStyle/>
        <a:p>
          <a:endParaRPr lang="en-US"/>
        </a:p>
      </dgm:t>
    </dgm:pt>
    <dgm:pt modelId="{CC890725-C9E2-4F87-AFAB-747A08DF5120}" type="pres">
      <dgm:prSet presAssocID="{ACE9381D-7A3D-470A-B7A2-DCBA5033D65D}" presName="childText" presStyleLbl="bgAcc1" presStyleIdx="2" presStyleCnt="6" custScaleX="69053" custScaleY="71068">
        <dgm:presLayoutVars>
          <dgm:bulletEnabled val="1"/>
        </dgm:presLayoutVars>
      </dgm:prSet>
      <dgm:spPr/>
      <dgm:t>
        <a:bodyPr/>
        <a:lstStyle/>
        <a:p>
          <a:endParaRPr lang="en-US"/>
        </a:p>
      </dgm:t>
    </dgm:pt>
    <dgm:pt modelId="{AC4CE47A-52F3-4194-BBAA-DA1C1200910A}" type="pres">
      <dgm:prSet presAssocID="{AB347470-37F4-449D-A9E3-72093E3188BF}" presName="root" presStyleCnt="0"/>
      <dgm:spPr/>
    </dgm:pt>
    <dgm:pt modelId="{5430CF21-7AAE-4DFA-947D-2F4F40D37BF8}" type="pres">
      <dgm:prSet presAssocID="{AB347470-37F4-449D-A9E3-72093E3188BF}" presName="rootComposite" presStyleCnt="0"/>
      <dgm:spPr/>
    </dgm:pt>
    <dgm:pt modelId="{ABB8D745-A444-4CCE-BFCC-BF03FC544F14}" type="pres">
      <dgm:prSet presAssocID="{AB347470-37F4-449D-A9E3-72093E3188BF}" presName="rootText" presStyleLbl="node1" presStyleIdx="1" presStyleCnt="2" custScaleX="91019" custScaleY="52185"/>
      <dgm:spPr/>
      <dgm:t>
        <a:bodyPr/>
        <a:lstStyle/>
        <a:p>
          <a:endParaRPr lang="en-US"/>
        </a:p>
      </dgm:t>
    </dgm:pt>
    <dgm:pt modelId="{3911291A-BE38-43FA-AD2A-8A8CA10C5F4D}" type="pres">
      <dgm:prSet presAssocID="{AB347470-37F4-449D-A9E3-72093E3188BF}" presName="rootConnector" presStyleLbl="node1" presStyleIdx="1" presStyleCnt="2"/>
      <dgm:spPr/>
      <dgm:t>
        <a:bodyPr/>
        <a:lstStyle/>
        <a:p>
          <a:endParaRPr lang="en-US"/>
        </a:p>
      </dgm:t>
    </dgm:pt>
    <dgm:pt modelId="{01BB74B7-48D1-4E5A-9932-EB245B578529}" type="pres">
      <dgm:prSet presAssocID="{AB347470-37F4-449D-A9E3-72093E3188BF}" presName="childShape" presStyleCnt="0"/>
      <dgm:spPr/>
    </dgm:pt>
    <dgm:pt modelId="{FE2766C3-BB5F-4DB1-A653-DFFA91CF9911}" type="pres">
      <dgm:prSet presAssocID="{1F9B3790-DEF4-42A7-AAFE-1974B24428F2}" presName="Name13" presStyleLbl="parChTrans1D2" presStyleIdx="3" presStyleCnt="6"/>
      <dgm:spPr/>
      <dgm:t>
        <a:bodyPr/>
        <a:lstStyle/>
        <a:p>
          <a:endParaRPr lang="en-US"/>
        </a:p>
      </dgm:t>
    </dgm:pt>
    <dgm:pt modelId="{3BFC4F76-1672-4079-9445-54BC617B3617}" type="pres">
      <dgm:prSet presAssocID="{11714C19-ED06-4555-A784-35D7236B65DC}" presName="childText" presStyleLbl="bgAcc1" presStyleIdx="3" presStyleCnt="6" custScaleX="74329" custScaleY="68304">
        <dgm:presLayoutVars>
          <dgm:bulletEnabled val="1"/>
        </dgm:presLayoutVars>
      </dgm:prSet>
      <dgm:spPr/>
      <dgm:t>
        <a:bodyPr/>
        <a:lstStyle/>
        <a:p>
          <a:endParaRPr lang="en-US"/>
        </a:p>
      </dgm:t>
    </dgm:pt>
    <dgm:pt modelId="{B3DDBBFA-9F44-46C5-8C16-3C5934FC23B7}" type="pres">
      <dgm:prSet presAssocID="{9D37EA4A-A411-46EC-92C0-89323C687CCD}" presName="Name13" presStyleLbl="parChTrans1D2" presStyleIdx="4" presStyleCnt="6"/>
      <dgm:spPr/>
      <dgm:t>
        <a:bodyPr/>
        <a:lstStyle/>
        <a:p>
          <a:endParaRPr lang="en-US"/>
        </a:p>
      </dgm:t>
    </dgm:pt>
    <dgm:pt modelId="{6AB012DC-6D32-4E7F-B886-6FC7470CF88E}" type="pres">
      <dgm:prSet presAssocID="{825138F3-5114-41F6-9826-4CF5074BCCC4}" presName="childText" presStyleLbl="bgAcc1" presStyleIdx="4" presStyleCnt="6" custScaleX="70365" custScaleY="61645">
        <dgm:presLayoutVars>
          <dgm:bulletEnabled val="1"/>
        </dgm:presLayoutVars>
      </dgm:prSet>
      <dgm:spPr/>
      <dgm:t>
        <a:bodyPr/>
        <a:lstStyle/>
        <a:p>
          <a:endParaRPr lang="en-US"/>
        </a:p>
      </dgm:t>
    </dgm:pt>
    <dgm:pt modelId="{C57F13EE-ED2B-440F-BB8B-82FAA6565D23}" type="pres">
      <dgm:prSet presAssocID="{E44C6192-8019-4D46-B9F5-89EFF25C52CE}" presName="Name13" presStyleLbl="parChTrans1D2" presStyleIdx="5" presStyleCnt="6"/>
      <dgm:spPr/>
      <dgm:t>
        <a:bodyPr/>
        <a:lstStyle/>
        <a:p>
          <a:endParaRPr lang="en-US"/>
        </a:p>
      </dgm:t>
    </dgm:pt>
    <dgm:pt modelId="{C53C6996-E110-46F6-89D3-2C0EBE0C579E}" type="pres">
      <dgm:prSet presAssocID="{2A571E3F-99BD-4BD2-9EEC-0F87FF1D6E86}" presName="childText" presStyleLbl="bgAcc1" presStyleIdx="5" presStyleCnt="6" custScaleX="74950" custScaleY="72100">
        <dgm:presLayoutVars>
          <dgm:bulletEnabled val="1"/>
        </dgm:presLayoutVars>
      </dgm:prSet>
      <dgm:spPr/>
      <dgm:t>
        <a:bodyPr/>
        <a:lstStyle/>
        <a:p>
          <a:endParaRPr lang="en-US"/>
        </a:p>
      </dgm:t>
    </dgm:pt>
  </dgm:ptLst>
  <dgm:cxnLst>
    <dgm:cxn modelId="{3F76EC77-7D86-406F-BC29-3C2BA1257D9F}" type="presOf" srcId="{11714C19-ED06-4555-A784-35D7236B65DC}" destId="{3BFC4F76-1672-4079-9445-54BC617B3617}" srcOrd="0" destOrd="0" presId="urn:microsoft.com/office/officeart/2005/8/layout/hierarchy3"/>
    <dgm:cxn modelId="{BC3594BA-10F4-4E39-9E75-EE35413D79E2}" srcId="{C536836C-8CF8-4F98-917D-FDCE62A9A819}" destId="{AB347470-37F4-449D-A9E3-72093E3188BF}" srcOrd="1" destOrd="0" parTransId="{A1FC373E-79ED-47F2-89BC-2CC1B1DCD4FF}" sibTransId="{1850F536-98C2-4E5E-BE7E-5F86714506E3}"/>
    <dgm:cxn modelId="{FA29A47F-3895-463D-BAD7-23D2D1A73B7E}" type="presOf" srcId="{E44C6192-8019-4D46-B9F5-89EFF25C52CE}" destId="{C57F13EE-ED2B-440F-BB8B-82FAA6565D23}" srcOrd="0" destOrd="0" presId="urn:microsoft.com/office/officeart/2005/8/layout/hierarchy3"/>
    <dgm:cxn modelId="{555455BA-0958-49C7-9BAF-EE89D9CFAEA7}" type="presOf" srcId="{AB347470-37F4-449D-A9E3-72093E3188BF}" destId="{3911291A-BE38-43FA-AD2A-8A8CA10C5F4D}" srcOrd="1" destOrd="0" presId="urn:microsoft.com/office/officeart/2005/8/layout/hierarchy3"/>
    <dgm:cxn modelId="{B86C7C55-B154-413A-97BA-7F2B61427D0B}" srcId="{18E7F7F1-1113-488D-8F86-C9B49EB52169}" destId="{295438FD-9EDB-44C8-9239-2AC648ADD117}" srcOrd="1" destOrd="0" parTransId="{7D32CBE5-A9B4-4228-B9BB-2263E9E4589C}" sibTransId="{7AC4BA5B-A60E-4285-8704-7A4ADFDF8FB7}"/>
    <dgm:cxn modelId="{DB9D7DD5-7021-4A29-8BED-F0D2FF57E700}" type="presOf" srcId="{2B02CA27-60C7-40BB-92DB-86909AF12F6E}" destId="{EBDABFBF-BB7B-486B-85C9-C5CD6779EEB3}" srcOrd="0" destOrd="0" presId="urn:microsoft.com/office/officeart/2005/8/layout/hierarchy3"/>
    <dgm:cxn modelId="{617885F4-F11D-4E4A-AE23-9252D7262356}" srcId="{AB347470-37F4-449D-A9E3-72093E3188BF}" destId="{825138F3-5114-41F6-9826-4CF5074BCCC4}" srcOrd="1" destOrd="0" parTransId="{9D37EA4A-A411-46EC-92C0-89323C687CCD}" sibTransId="{6A82E323-4D28-4117-A950-653543EB82E3}"/>
    <dgm:cxn modelId="{20D9C721-BB91-4E49-836A-A70F8AC04028}" type="presOf" srcId="{3AEDA48A-5508-490B-BA47-D4F38EF6070B}" destId="{E4DA66B4-C693-447A-B6F8-45BABE747476}" srcOrd="0" destOrd="0" presId="urn:microsoft.com/office/officeart/2005/8/layout/hierarchy3"/>
    <dgm:cxn modelId="{DFA5456A-EA50-44B6-8930-316CF83E2D49}" type="presOf" srcId="{1F9B3790-DEF4-42A7-AAFE-1974B24428F2}" destId="{FE2766C3-BB5F-4DB1-A653-DFFA91CF9911}" srcOrd="0" destOrd="0" presId="urn:microsoft.com/office/officeart/2005/8/layout/hierarchy3"/>
    <dgm:cxn modelId="{12DDAC56-4DEC-4310-B415-44101957F414}" type="presOf" srcId="{825138F3-5114-41F6-9826-4CF5074BCCC4}" destId="{6AB012DC-6D32-4E7F-B886-6FC7470CF88E}" srcOrd="0" destOrd="0" presId="urn:microsoft.com/office/officeart/2005/8/layout/hierarchy3"/>
    <dgm:cxn modelId="{39D57C7F-F072-49CC-88F3-5D76CE1A2A13}" srcId="{18E7F7F1-1113-488D-8F86-C9B49EB52169}" destId="{ACE9381D-7A3D-470A-B7A2-DCBA5033D65D}" srcOrd="2" destOrd="0" parTransId="{3AEDA48A-5508-490B-BA47-D4F38EF6070B}" sibTransId="{049896E0-2672-43FC-87C3-022EBDF2644C}"/>
    <dgm:cxn modelId="{BDAEAA7D-B312-4C6E-BBAA-B538B8D21753}" srcId="{C536836C-8CF8-4F98-917D-FDCE62A9A819}" destId="{18E7F7F1-1113-488D-8F86-C9B49EB52169}" srcOrd="0" destOrd="0" parTransId="{649EE6BA-0B83-4ECB-823F-B2DCE79FE6CF}" sibTransId="{6A44BC8A-8FEB-451A-982D-5B86AF1C4E4A}"/>
    <dgm:cxn modelId="{865E2104-D461-4DC3-987E-CDD57A4C246C}" type="presOf" srcId="{2A571E3F-99BD-4BD2-9EEC-0F87FF1D6E86}" destId="{C53C6996-E110-46F6-89D3-2C0EBE0C579E}" srcOrd="0" destOrd="0" presId="urn:microsoft.com/office/officeart/2005/8/layout/hierarchy3"/>
    <dgm:cxn modelId="{C2554384-E778-4D19-A513-53ED09B912A9}" type="presOf" srcId="{C536836C-8CF8-4F98-917D-FDCE62A9A819}" destId="{A25C550E-BBF2-46CE-B7B5-DBC2E7809FD3}" srcOrd="0" destOrd="0" presId="urn:microsoft.com/office/officeart/2005/8/layout/hierarchy3"/>
    <dgm:cxn modelId="{8C2419F9-1451-4B53-9BF9-7D85BA85DE72}" type="presOf" srcId="{7AB22FA7-2DD1-4203-A553-EEE8DC4BEC64}" destId="{B0198F6D-85BA-4F7B-8817-9094F1898EB4}" srcOrd="0" destOrd="0" presId="urn:microsoft.com/office/officeart/2005/8/layout/hierarchy3"/>
    <dgm:cxn modelId="{331EDE53-DB8A-48D1-95DF-9E191A185C62}" type="presOf" srcId="{18E7F7F1-1113-488D-8F86-C9B49EB52169}" destId="{8E3D0A3E-7210-4AEE-94BA-36EC31DF0FE3}" srcOrd="1" destOrd="0" presId="urn:microsoft.com/office/officeart/2005/8/layout/hierarchy3"/>
    <dgm:cxn modelId="{27D5EF8B-57CE-44CB-BAB5-D80E4763C188}" type="presOf" srcId="{7D32CBE5-A9B4-4228-B9BB-2263E9E4589C}" destId="{42241884-5256-4906-B562-C9470EFF3C47}" srcOrd="0" destOrd="0" presId="urn:microsoft.com/office/officeart/2005/8/layout/hierarchy3"/>
    <dgm:cxn modelId="{55ADB173-D7C0-4ED8-B13E-5EA935159ACA}" srcId="{AB347470-37F4-449D-A9E3-72093E3188BF}" destId="{2A571E3F-99BD-4BD2-9EEC-0F87FF1D6E86}" srcOrd="2" destOrd="0" parTransId="{E44C6192-8019-4D46-B9F5-89EFF25C52CE}" sibTransId="{416AB88C-C0F5-4DCA-A036-89197E4DA2C4}"/>
    <dgm:cxn modelId="{B1B9F5C6-5B6F-4D91-9A47-BAE51A07D6A3}" type="presOf" srcId="{AB347470-37F4-449D-A9E3-72093E3188BF}" destId="{ABB8D745-A444-4CCE-BFCC-BF03FC544F14}" srcOrd="0" destOrd="0" presId="urn:microsoft.com/office/officeart/2005/8/layout/hierarchy3"/>
    <dgm:cxn modelId="{52878CA0-83CE-41CD-91E2-4AD5336A8E09}" type="presOf" srcId="{ACE9381D-7A3D-470A-B7A2-DCBA5033D65D}" destId="{CC890725-C9E2-4F87-AFAB-747A08DF5120}" srcOrd="0" destOrd="0" presId="urn:microsoft.com/office/officeart/2005/8/layout/hierarchy3"/>
    <dgm:cxn modelId="{03DD9FBE-5AEA-4C56-AFCE-909238D8EFB4}" type="presOf" srcId="{9D37EA4A-A411-46EC-92C0-89323C687CCD}" destId="{B3DDBBFA-9F44-46C5-8C16-3C5934FC23B7}" srcOrd="0" destOrd="0" presId="urn:microsoft.com/office/officeart/2005/8/layout/hierarchy3"/>
    <dgm:cxn modelId="{F183D943-E540-40E4-B75C-8A726D1DA53D}" type="presOf" srcId="{18E7F7F1-1113-488D-8F86-C9B49EB52169}" destId="{3AFD7F5A-C7BE-48A0-8A3B-D1F44AE155DA}" srcOrd="0" destOrd="0" presId="urn:microsoft.com/office/officeart/2005/8/layout/hierarchy3"/>
    <dgm:cxn modelId="{B2800B5E-715E-48F7-A98E-F230CFC17358}" srcId="{AB347470-37F4-449D-A9E3-72093E3188BF}" destId="{11714C19-ED06-4555-A784-35D7236B65DC}" srcOrd="0" destOrd="0" parTransId="{1F9B3790-DEF4-42A7-AAFE-1974B24428F2}" sibTransId="{0E1920C9-77AA-43EC-817F-802E534193B5}"/>
    <dgm:cxn modelId="{DD5BD7E7-9344-4C06-8D2A-FE56717D8306}" type="presOf" srcId="{295438FD-9EDB-44C8-9239-2AC648ADD117}" destId="{393C1B69-DD3A-4D88-90B2-BC7053003578}" srcOrd="0" destOrd="0" presId="urn:microsoft.com/office/officeart/2005/8/layout/hierarchy3"/>
    <dgm:cxn modelId="{ECE6A496-4262-439E-BABA-B495268D6B92}" srcId="{18E7F7F1-1113-488D-8F86-C9B49EB52169}" destId="{2B02CA27-60C7-40BB-92DB-86909AF12F6E}" srcOrd="0" destOrd="0" parTransId="{7AB22FA7-2DD1-4203-A553-EEE8DC4BEC64}" sibTransId="{A07B9A4E-3139-4C52-B2C8-48505C2422D5}"/>
    <dgm:cxn modelId="{39AC5427-17F2-4C0B-A09E-BBAF9902FD9C}" type="presParOf" srcId="{A25C550E-BBF2-46CE-B7B5-DBC2E7809FD3}" destId="{B3E10011-DA41-4EC5-A902-DBF072879576}" srcOrd="0" destOrd="0" presId="urn:microsoft.com/office/officeart/2005/8/layout/hierarchy3"/>
    <dgm:cxn modelId="{55275B93-CE0A-4E9C-88AA-2D93F53C935C}" type="presParOf" srcId="{B3E10011-DA41-4EC5-A902-DBF072879576}" destId="{8FC51E35-9FDC-4BB3-A314-536494BBACF2}" srcOrd="0" destOrd="0" presId="urn:microsoft.com/office/officeart/2005/8/layout/hierarchy3"/>
    <dgm:cxn modelId="{90AB6355-FF91-4AA1-8B7C-47A9B5174BBC}" type="presParOf" srcId="{8FC51E35-9FDC-4BB3-A314-536494BBACF2}" destId="{3AFD7F5A-C7BE-48A0-8A3B-D1F44AE155DA}" srcOrd="0" destOrd="0" presId="urn:microsoft.com/office/officeart/2005/8/layout/hierarchy3"/>
    <dgm:cxn modelId="{ED3E4FF8-A0C6-4934-B9F5-1FBFAD75C25F}" type="presParOf" srcId="{8FC51E35-9FDC-4BB3-A314-536494BBACF2}" destId="{8E3D0A3E-7210-4AEE-94BA-36EC31DF0FE3}" srcOrd="1" destOrd="0" presId="urn:microsoft.com/office/officeart/2005/8/layout/hierarchy3"/>
    <dgm:cxn modelId="{F0D3CDF6-3776-492C-9242-5E3A18A08DCF}" type="presParOf" srcId="{B3E10011-DA41-4EC5-A902-DBF072879576}" destId="{AB2A04DF-46F2-4BB2-BDCE-6AD691C42C5A}" srcOrd="1" destOrd="0" presId="urn:microsoft.com/office/officeart/2005/8/layout/hierarchy3"/>
    <dgm:cxn modelId="{5825D017-9CCE-4D83-AE1A-6CF5BAA4BE13}" type="presParOf" srcId="{AB2A04DF-46F2-4BB2-BDCE-6AD691C42C5A}" destId="{B0198F6D-85BA-4F7B-8817-9094F1898EB4}" srcOrd="0" destOrd="0" presId="urn:microsoft.com/office/officeart/2005/8/layout/hierarchy3"/>
    <dgm:cxn modelId="{DEFED8B1-7A79-4ADB-950F-7EAE27C0A681}" type="presParOf" srcId="{AB2A04DF-46F2-4BB2-BDCE-6AD691C42C5A}" destId="{EBDABFBF-BB7B-486B-85C9-C5CD6779EEB3}" srcOrd="1" destOrd="0" presId="urn:microsoft.com/office/officeart/2005/8/layout/hierarchy3"/>
    <dgm:cxn modelId="{5CF2D0DF-F907-454D-AA48-118452E04A01}" type="presParOf" srcId="{AB2A04DF-46F2-4BB2-BDCE-6AD691C42C5A}" destId="{42241884-5256-4906-B562-C9470EFF3C47}" srcOrd="2" destOrd="0" presId="urn:microsoft.com/office/officeart/2005/8/layout/hierarchy3"/>
    <dgm:cxn modelId="{D5AD206C-11E0-448C-942B-EB65DEAB9C2C}" type="presParOf" srcId="{AB2A04DF-46F2-4BB2-BDCE-6AD691C42C5A}" destId="{393C1B69-DD3A-4D88-90B2-BC7053003578}" srcOrd="3" destOrd="0" presId="urn:microsoft.com/office/officeart/2005/8/layout/hierarchy3"/>
    <dgm:cxn modelId="{7DCB2434-4056-48E1-AFA4-E6E3808CF813}" type="presParOf" srcId="{AB2A04DF-46F2-4BB2-BDCE-6AD691C42C5A}" destId="{E4DA66B4-C693-447A-B6F8-45BABE747476}" srcOrd="4" destOrd="0" presId="urn:microsoft.com/office/officeart/2005/8/layout/hierarchy3"/>
    <dgm:cxn modelId="{E0DFF18F-64EE-4DFC-87EE-0B61182D6732}" type="presParOf" srcId="{AB2A04DF-46F2-4BB2-BDCE-6AD691C42C5A}" destId="{CC890725-C9E2-4F87-AFAB-747A08DF5120}" srcOrd="5" destOrd="0" presId="urn:microsoft.com/office/officeart/2005/8/layout/hierarchy3"/>
    <dgm:cxn modelId="{9EB44D52-0869-4B44-9836-FE15F0AE0A30}" type="presParOf" srcId="{A25C550E-BBF2-46CE-B7B5-DBC2E7809FD3}" destId="{AC4CE47A-52F3-4194-BBAA-DA1C1200910A}" srcOrd="1" destOrd="0" presId="urn:microsoft.com/office/officeart/2005/8/layout/hierarchy3"/>
    <dgm:cxn modelId="{E64C7BBE-1845-4B94-8A79-DFED07332D8D}" type="presParOf" srcId="{AC4CE47A-52F3-4194-BBAA-DA1C1200910A}" destId="{5430CF21-7AAE-4DFA-947D-2F4F40D37BF8}" srcOrd="0" destOrd="0" presId="urn:microsoft.com/office/officeart/2005/8/layout/hierarchy3"/>
    <dgm:cxn modelId="{BA718B42-301F-4CD8-944A-BFCF9B992F3E}" type="presParOf" srcId="{5430CF21-7AAE-4DFA-947D-2F4F40D37BF8}" destId="{ABB8D745-A444-4CCE-BFCC-BF03FC544F14}" srcOrd="0" destOrd="0" presId="urn:microsoft.com/office/officeart/2005/8/layout/hierarchy3"/>
    <dgm:cxn modelId="{BE737C93-B160-4EED-8879-01D5EA331A32}" type="presParOf" srcId="{5430CF21-7AAE-4DFA-947D-2F4F40D37BF8}" destId="{3911291A-BE38-43FA-AD2A-8A8CA10C5F4D}" srcOrd="1" destOrd="0" presId="urn:microsoft.com/office/officeart/2005/8/layout/hierarchy3"/>
    <dgm:cxn modelId="{D316A472-384A-4BC4-92DA-DB4AAADA8BE8}" type="presParOf" srcId="{AC4CE47A-52F3-4194-BBAA-DA1C1200910A}" destId="{01BB74B7-48D1-4E5A-9932-EB245B578529}" srcOrd="1" destOrd="0" presId="urn:microsoft.com/office/officeart/2005/8/layout/hierarchy3"/>
    <dgm:cxn modelId="{146A2F90-9033-48F9-A058-BF40B81D113C}" type="presParOf" srcId="{01BB74B7-48D1-4E5A-9932-EB245B578529}" destId="{FE2766C3-BB5F-4DB1-A653-DFFA91CF9911}" srcOrd="0" destOrd="0" presId="urn:microsoft.com/office/officeart/2005/8/layout/hierarchy3"/>
    <dgm:cxn modelId="{37CF33F0-29E9-432D-BCA2-ECE827351DA8}" type="presParOf" srcId="{01BB74B7-48D1-4E5A-9932-EB245B578529}" destId="{3BFC4F76-1672-4079-9445-54BC617B3617}" srcOrd="1" destOrd="0" presId="urn:microsoft.com/office/officeart/2005/8/layout/hierarchy3"/>
    <dgm:cxn modelId="{D5B41FA4-A503-442B-AC02-1741B3ABBF9E}" type="presParOf" srcId="{01BB74B7-48D1-4E5A-9932-EB245B578529}" destId="{B3DDBBFA-9F44-46C5-8C16-3C5934FC23B7}" srcOrd="2" destOrd="0" presId="urn:microsoft.com/office/officeart/2005/8/layout/hierarchy3"/>
    <dgm:cxn modelId="{64D7970D-C941-40E9-88F4-5216C8FE65C1}" type="presParOf" srcId="{01BB74B7-48D1-4E5A-9932-EB245B578529}" destId="{6AB012DC-6D32-4E7F-B886-6FC7470CF88E}" srcOrd="3" destOrd="0" presId="urn:microsoft.com/office/officeart/2005/8/layout/hierarchy3"/>
    <dgm:cxn modelId="{57070CB7-1C89-40F6-9E0F-ED833FA3ED29}" type="presParOf" srcId="{01BB74B7-48D1-4E5A-9932-EB245B578529}" destId="{C57F13EE-ED2B-440F-BB8B-82FAA6565D23}" srcOrd="4" destOrd="0" presId="urn:microsoft.com/office/officeart/2005/8/layout/hierarchy3"/>
    <dgm:cxn modelId="{9DAB3DBA-40CC-4780-9BDB-44DAF74AC8F0}" type="presParOf" srcId="{01BB74B7-48D1-4E5A-9932-EB245B578529}" destId="{C53C6996-E110-46F6-89D3-2C0EBE0C579E}" srcOrd="5"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AFD7F5A-C7BE-48A0-8A3B-D1F44AE155DA}">
      <dsp:nvSpPr>
        <dsp:cNvPr id="0" name=""/>
        <dsp:cNvSpPr/>
      </dsp:nvSpPr>
      <dsp:spPr>
        <a:xfrm>
          <a:off x="845053" y="1737"/>
          <a:ext cx="2337035" cy="722865"/>
        </a:xfrm>
        <a:prstGeom prst="roundRect">
          <a:avLst>
            <a:gd name="adj" fmla="val 10000"/>
          </a:avLst>
        </a:prstGeom>
        <a:solidFill>
          <a:srgbClr val="9D2234">
            <a:hueOff val="0"/>
            <a:satOff val="0"/>
            <a:lumOff val="0"/>
            <a:alphaOff val="0"/>
          </a:srgbClr>
        </a:solidFill>
        <a:ln w="12700" cap="flat" cmpd="sng" algn="ctr">
          <a:solidFill>
            <a:srgbClr val="FFFFFF">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en-US" sz="2000" kern="1200" dirty="0" smtClean="0">
              <a:solidFill>
                <a:srgbClr val="FFFFFF"/>
              </a:solidFill>
              <a:latin typeface="Arial" panose="020B0604020202020204"/>
              <a:ea typeface="+mn-ea"/>
              <a:cs typeface="+mn-cs"/>
            </a:rPr>
            <a:t>YES</a:t>
          </a:r>
          <a:endParaRPr lang="en-US" sz="2000" kern="1200" dirty="0">
            <a:solidFill>
              <a:srgbClr val="FFFFFF"/>
            </a:solidFill>
            <a:latin typeface="Arial" panose="020B0604020202020204"/>
            <a:ea typeface="+mn-ea"/>
            <a:cs typeface="+mn-cs"/>
          </a:endParaRPr>
        </a:p>
      </dsp:txBody>
      <dsp:txXfrm>
        <a:off x="866225" y="22909"/>
        <a:ext cx="2294691" cy="680521"/>
      </dsp:txXfrm>
    </dsp:sp>
    <dsp:sp modelId="{B0198F6D-85BA-4F7B-8817-9094F1898EB4}">
      <dsp:nvSpPr>
        <dsp:cNvPr id="0" name=""/>
        <dsp:cNvSpPr/>
      </dsp:nvSpPr>
      <dsp:spPr>
        <a:xfrm>
          <a:off x="1078757" y="724603"/>
          <a:ext cx="233703" cy="781322"/>
        </a:xfrm>
        <a:custGeom>
          <a:avLst/>
          <a:gdLst/>
          <a:ahLst/>
          <a:cxnLst/>
          <a:rect l="0" t="0" r="0" b="0"/>
          <a:pathLst>
            <a:path>
              <a:moveTo>
                <a:pt x="0" y="0"/>
              </a:moveTo>
              <a:lnTo>
                <a:pt x="0" y="911658"/>
              </a:lnTo>
              <a:lnTo>
                <a:pt x="272688" y="911658"/>
              </a:lnTo>
            </a:path>
          </a:pathLst>
        </a:custGeom>
        <a:noFill/>
        <a:ln w="12700" cap="flat" cmpd="sng" algn="ctr">
          <a:solidFill>
            <a:srgbClr val="9D2234">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EBDABFBF-BB7B-486B-85C9-C5CD6779EEB3}">
      <dsp:nvSpPr>
        <dsp:cNvPr id="0" name=""/>
        <dsp:cNvSpPr/>
      </dsp:nvSpPr>
      <dsp:spPr>
        <a:xfrm>
          <a:off x="1312461" y="1058755"/>
          <a:ext cx="1576323" cy="894339"/>
        </a:xfrm>
        <a:prstGeom prst="roundRect">
          <a:avLst>
            <a:gd name="adj" fmla="val 10000"/>
          </a:avLst>
        </a:prstGeom>
        <a:solidFill>
          <a:srgbClr val="FFFFFF">
            <a:alpha val="90000"/>
            <a:hueOff val="0"/>
            <a:satOff val="0"/>
            <a:lumOff val="0"/>
            <a:alphaOff val="0"/>
          </a:srgbClr>
        </a:solidFill>
        <a:ln w="12700" cap="flat" cmpd="sng" algn="ctr">
          <a:solidFill>
            <a:srgbClr val="9D2234">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en-US" sz="1600" kern="1200" dirty="0" smtClean="0">
              <a:solidFill>
                <a:srgbClr val="343741">
                  <a:hueOff val="0"/>
                  <a:satOff val="0"/>
                  <a:lumOff val="0"/>
                  <a:alphaOff val="0"/>
                </a:srgbClr>
              </a:solidFill>
              <a:latin typeface="Arial" panose="020B0604020202020204"/>
              <a:ea typeface="+mn-ea"/>
              <a:cs typeface="+mn-cs"/>
            </a:rPr>
            <a:t>VAT enquiry</a:t>
          </a:r>
          <a:endParaRPr lang="en-US" sz="1600" kern="1200" dirty="0">
            <a:solidFill>
              <a:srgbClr val="343741">
                <a:hueOff val="0"/>
                <a:satOff val="0"/>
                <a:lumOff val="0"/>
                <a:alphaOff val="0"/>
              </a:srgbClr>
            </a:solidFill>
            <a:latin typeface="Arial" panose="020B0604020202020204"/>
            <a:ea typeface="+mn-ea"/>
            <a:cs typeface="+mn-cs"/>
          </a:endParaRPr>
        </a:p>
      </dsp:txBody>
      <dsp:txXfrm>
        <a:off x="1338655" y="1084949"/>
        <a:ext cx="1523935" cy="841951"/>
      </dsp:txXfrm>
    </dsp:sp>
    <dsp:sp modelId="{42241884-5256-4906-B562-C9470EFF3C47}">
      <dsp:nvSpPr>
        <dsp:cNvPr id="0" name=""/>
        <dsp:cNvSpPr/>
      </dsp:nvSpPr>
      <dsp:spPr>
        <a:xfrm>
          <a:off x="1078757" y="724603"/>
          <a:ext cx="233703" cy="1952125"/>
        </a:xfrm>
        <a:custGeom>
          <a:avLst/>
          <a:gdLst/>
          <a:ahLst/>
          <a:cxnLst/>
          <a:rect l="0" t="0" r="0" b="0"/>
          <a:pathLst>
            <a:path>
              <a:moveTo>
                <a:pt x="0" y="0"/>
              </a:moveTo>
              <a:lnTo>
                <a:pt x="0" y="2277768"/>
              </a:lnTo>
              <a:lnTo>
                <a:pt x="272688" y="2277768"/>
              </a:lnTo>
            </a:path>
          </a:pathLst>
        </a:custGeom>
        <a:noFill/>
        <a:ln w="12700" cap="flat" cmpd="sng" algn="ctr">
          <a:solidFill>
            <a:srgbClr val="9D2234">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393C1B69-DD3A-4D88-90B2-BC7053003578}">
      <dsp:nvSpPr>
        <dsp:cNvPr id="0" name=""/>
        <dsp:cNvSpPr/>
      </dsp:nvSpPr>
      <dsp:spPr>
        <a:xfrm>
          <a:off x="1312461" y="2287247"/>
          <a:ext cx="1662892" cy="778962"/>
        </a:xfrm>
        <a:prstGeom prst="roundRect">
          <a:avLst>
            <a:gd name="adj" fmla="val 10000"/>
          </a:avLst>
        </a:prstGeom>
        <a:solidFill>
          <a:srgbClr val="FFFFFF">
            <a:alpha val="90000"/>
            <a:hueOff val="0"/>
            <a:satOff val="0"/>
            <a:lumOff val="0"/>
            <a:alphaOff val="0"/>
          </a:srgbClr>
        </a:solidFill>
        <a:ln w="12700" cap="flat" cmpd="sng" algn="ctr">
          <a:solidFill>
            <a:srgbClr val="9D2234">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en-US" sz="1600" kern="1200" dirty="0" smtClean="0">
              <a:solidFill>
                <a:srgbClr val="343741">
                  <a:hueOff val="0"/>
                  <a:satOff val="0"/>
                  <a:lumOff val="0"/>
                  <a:alphaOff val="0"/>
                </a:srgbClr>
              </a:solidFill>
              <a:latin typeface="Arial" panose="020B0604020202020204"/>
              <a:ea typeface="+mn-ea"/>
              <a:cs typeface="+mn-cs"/>
            </a:rPr>
            <a:t>VAT Act</a:t>
          </a:r>
          <a:endParaRPr lang="en-US" sz="1600" kern="1200" dirty="0">
            <a:solidFill>
              <a:srgbClr val="343741">
                <a:hueOff val="0"/>
                <a:satOff val="0"/>
                <a:lumOff val="0"/>
                <a:alphaOff val="0"/>
              </a:srgbClr>
            </a:solidFill>
            <a:latin typeface="Arial" panose="020B0604020202020204"/>
            <a:ea typeface="+mn-ea"/>
            <a:cs typeface="+mn-cs"/>
          </a:endParaRPr>
        </a:p>
      </dsp:txBody>
      <dsp:txXfrm>
        <a:off x="1335276" y="2310062"/>
        <a:ext cx="1617262" cy="733332"/>
      </dsp:txXfrm>
    </dsp:sp>
    <dsp:sp modelId="{E4DA66B4-C693-447A-B6F8-45BABE747476}">
      <dsp:nvSpPr>
        <dsp:cNvPr id="0" name=""/>
        <dsp:cNvSpPr/>
      </dsp:nvSpPr>
      <dsp:spPr>
        <a:xfrm>
          <a:off x="1078757" y="724603"/>
          <a:ext cx="233703" cy="3150710"/>
        </a:xfrm>
        <a:custGeom>
          <a:avLst/>
          <a:gdLst/>
          <a:ahLst/>
          <a:cxnLst/>
          <a:rect l="0" t="0" r="0" b="0"/>
          <a:pathLst>
            <a:path>
              <a:moveTo>
                <a:pt x="0" y="0"/>
              </a:moveTo>
              <a:lnTo>
                <a:pt x="0" y="3676295"/>
              </a:lnTo>
              <a:lnTo>
                <a:pt x="272688" y="3676295"/>
              </a:lnTo>
            </a:path>
          </a:pathLst>
        </a:custGeom>
        <a:noFill/>
        <a:ln w="12700" cap="flat" cmpd="sng" algn="ctr">
          <a:solidFill>
            <a:srgbClr val="9D2234">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CC890725-C9E2-4F87-AFAB-747A08DF5120}">
      <dsp:nvSpPr>
        <dsp:cNvPr id="0" name=""/>
        <dsp:cNvSpPr/>
      </dsp:nvSpPr>
      <dsp:spPr>
        <a:xfrm>
          <a:off x="1312461" y="3400362"/>
          <a:ext cx="1476750" cy="949902"/>
        </a:xfrm>
        <a:prstGeom prst="roundRect">
          <a:avLst>
            <a:gd name="adj" fmla="val 10000"/>
          </a:avLst>
        </a:prstGeom>
        <a:solidFill>
          <a:srgbClr val="FFFFFF">
            <a:alpha val="90000"/>
            <a:hueOff val="0"/>
            <a:satOff val="0"/>
            <a:lumOff val="0"/>
            <a:alphaOff val="0"/>
          </a:srgbClr>
        </a:solidFill>
        <a:ln w="12700" cap="flat" cmpd="sng" algn="ctr">
          <a:solidFill>
            <a:srgbClr val="9D2234">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en-US" sz="1600" kern="1200" dirty="0" smtClean="0">
              <a:solidFill>
                <a:srgbClr val="343741">
                  <a:hueOff val="0"/>
                  <a:satOff val="0"/>
                  <a:lumOff val="0"/>
                  <a:alphaOff val="0"/>
                </a:srgbClr>
              </a:solidFill>
              <a:latin typeface="Arial" panose="020B0604020202020204"/>
              <a:ea typeface="+mn-ea"/>
              <a:cs typeface="+mn-cs"/>
            </a:rPr>
            <a:t>Seller is liable to pay VAT</a:t>
          </a:r>
          <a:endParaRPr lang="en-US" sz="1600" kern="1200" dirty="0">
            <a:solidFill>
              <a:srgbClr val="343741">
                <a:hueOff val="0"/>
                <a:satOff val="0"/>
                <a:lumOff val="0"/>
                <a:alphaOff val="0"/>
              </a:srgbClr>
            </a:solidFill>
            <a:latin typeface="Arial" panose="020B0604020202020204"/>
            <a:ea typeface="+mn-ea"/>
            <a:cs typeface="+mn-cs"/>
          </a:endParaRPr>
        </a:p>
      </dsp:txBody>
      <dsp:txXfrm>
        <a:off x="1340283" y="3428184"/>
        <a:ext cx="1421106" cy="894258"/>
      </dsp:txXfrm>
    </dsp:sp>
    <dsp:sp modelId="{ABB8D745-A444-4CCE-BFCC-BF03FC544F14}">
      <dsp:nvSpPr>
        <dsp:cNvPr id="0" name=""/>
        <dsp:cNvSpPr/>
      </dsp:nvSpPr>
      <dsp:spPr>
        <a:xfrm>
          <a:off x="3850394" y="1737"/>
          <a:ext cx="2433138" cy="697509"/>
        </a:xfrm>
        <a:prstGeom prst="roundRect">
          <a:avLst>
            <a:gd name="adj" fmla="val 10000"/>
          </a:avLst>
        </a:prstGeom>
        <a:solidFill>
          <a:srgbClr val="9D2234">
            <a:hueOff val="0"/>
            <a:satOff val="0"/>
            <a:lumOff val="0"/>
            <a:alphaOff val="0"/>
          </a:srgbClr>
        </a:solidFill>
        <a:ln w="12700" cap="flat" cmpd="sng" algn="ctr">
          <a:solidFill>
            <a:srgbClr val="FFFFFF">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en-US" sz="2000" kern="1200" dirty="0" smtClean="0">
              <a:solidFill>
                <a:srgbClr val="FFFFFF"/>
              </a:solidFill>
              <a:latin typeface="Arial" panose="020B0604020202020204"/>
              <a:ea typeface="+mn-ea"/>
              <a:cs typeface="+mn-cs"/>
            </a:rPr>
            <a:t>NO</a:t>
          </a:r>
          <a:endParaRPr lang="en-US" sz="2000" kern="1200" dirty="0">
            <a:solidFill>
              <a:srgbClr val="FFFFFF"/>
            </a:solidFill>
            <a:latin typeface="Arial" panose="020B0604020202020204"/>
            <a:ea typeface="+mn-ea"/>
            <a:cs typeface="+mn-cs"/>
          </a:endParaRPr>
        </a:p>
      </dsp:txBody>
      <dsp:txXfrm>
        <a:off x="3870823" y="22166"/>
        <a:ext cx="2392280" cy="656651"/>
      </dsp:txXfrm>
    </dsp:sp>
    <dsp:sp modelId="{FE2766C3-BB5F-4DB1-A653-DFFA91CF9911}">
      <dsp:nvSpPr>
        <dsp:cNvPr id="0" name=""/>
        <dsp:cNvSpPr/>
      </dsp:nvSpPr>
      <dsp:spPr>
        <a:xfrm>
          <a:off x="4093708" y="699247"/>
          <a:ext cx="243313" cy="790631"/>
        </a:xfrm>
        <a:custGeom>
          <a:avLst/>
          <a:gdLst/>
          <a:ahLst/>
          <a:cxnLst/>
          <a:rect l="0" t="0" r="0" b="0"/>
          <a:pathLst>
            <a:path>
              <a:moveTo>
                <a:pt x="0" y="0"/>
              </a:moveTo>
              <a:lnTo>
                <a:pt x="0" y="922520"/>
              </a:lnTo>
              <a:lnTo>
                <a:pt x="283902" y="922520"/>
              </a:lnTo>
            </a:path>
          </a:pathLst>
        </a:custGeom>
        <a:noFill/>
        <a:ln w="12700" cap="flat" cmpd="sng" algn="ctr">
          <a:solidFill>
            <a:srgbClr val="9D2234">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3BFC4F76-1672-4079-9445-54BC617B3617}">
      <dsp:nvSpPr>
        <dsp:cNvPr id="0" name=""/>
        <dsp:cNvSpPr/>
      </dsp:nvSpPr>
      <dsp:spPr>
        <a:xfrm>
          <a:off x="4337022" y="1033400"/>
          <a:ext cx="1589582" cy="912958"/>
        </a:xfrm>
        <a:prstGeom prst="roundRect">
          <a:avLst>
            <a:gd name="adj" fmla="val 10000"/>
          </a:avLst>
        </a:prstGeom>
        <a:solidFill>
          <a:srgbClr val="FFFFFF">
            <a:alpha val="90000"/>
            <a:hueOff val="0"/>
            <a:satOff val="0"/>
            <a:lumOff val="0"/>
            <a:alphaOff val="0"/>
          </a:srgbClr>
        </a:solidFill>
        <a:ln w="12700" cap="flat" cmpd="sng" algn="ctr">
          <a:solidFill>
            <a:srgbClr val="9D2234">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en-US" sz="1600" kern="1200" dirty="0" smtClean="0">
              <a:solidFill>
                <a:srgbClr val="343741">
                  <a:hueOff val="0"/>
                  <a:satOff val="0"/>
                  <a:lumOff val="0"/>
                  <a:alphaOff val="0"/>
                </a:srgbClr>
              </a:solidFill>
              <a:latin typeface="Arial" panose="020B0604020202020204"/>
              <a:ea typeface="+mn-ea"/>
              <a:cs typeface="+mn-cs"/>
            </a:rPr>
            <a:t>Transfer duty enquiry</a:t>
          </a:r>
          <a:endParaRPr lang="en-US" sz="1600" kern="1200" dirty="0">
            <a:solidFill>
              <a:srgbClr val="343741">
                <a:hueOff val="0"/>
                <a:satOff val="0"/>
                <a:lumOff val="0"/>
                <a:alphaOff val="0"/>
              </a:srgbClr>
            </a:solidFill>
            <a:latin typeface="Arial" panose="020B0604020202020204"/>
            <a:ea typeface="+mn-ea"/>
            <a:cs typeface="+mn-cs"/>
          </a:endParaRPr>
        </a:p>
      </dsp:txBody>
      <dsp:txXfrm>
        <a:off x="4363762" y="1060140"/>
        <a:ext cx="1536102" cy="859478"/>
      </dsp:txXfrm>
    </dsp:sp>
    <dsp:sp modelId="{B3DDBBFA-9F44-46C5-8C16-3C5934FC23B7}">
      <dsp:nvSpPr>
        <dsp:cNvPr id="0" name=""/>
        <dsp:cNvSpPr/>
      </dsp:nvSpPr>
      <dsp:spPr>
        <a:xfrm>
          <a:off x="4093708" y="699247"/>
          <a:ext cx="243313" cy="1993239"/>
        </a:xfrm>
        <a:custGeom>
          <a:avLst/>
          <a:gdLst/>
          <a:ahLst/>
          <a:cxnLst/>
          <a:rect l="0" t="0" r="0" b="0"/>
          <a:pathLst>
            <a:path>
              <a:moveTo>
                <a:pt x="0" y="0"/>
              </a:moveTo>
              <a:lnTo>
                <a:pt x="0" y="2325741"/>
              </a:lnTo>
              <a:lnTo>
                <a:pt x="283902" y="2325741"/>
              </a:lnTo>
            </a:path>
          </a:pathLst>
        </a:custGeom>
        <a:noFill/>
        <a:ln w="12700" cap="flat" cmpd="sng" algn="ctr">
          <a:solidFill>
            <a:srgbClr val="9D2234">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6AB012DC-6D32-4E7F-B886-6FC7470CF88E}">
      <dsp:nvSpPr>
        <dsp:cNvPr id="0" name=""/>
        <dsp:cNvSpPr/>
      </dsp:nvSpPr>
      <dsp:spPr>
        <a:xfrm>
          <a:off x="4337022" y="2280510"/>
          <a:ext cx="1504809" cy="823953"/>
        </a:xfrm>
        <a:prstGeom prst="roundRect">
          <a:avLst>
            <a:gd name="adj" fmla="val 10000"/>
          </a:avLst>
        </a:prstGeom>
        <a:solidFill>
          <a:srgbClr val="FFFFFF">
            <a:alpha val="90000"/>
            <a:hueOff val="0"/>
            <a:satOff val="0"/>
            <a:lumOff val="0"/>
            <a:alphaOff val="0"/>
          </a:srgbClr>
        </a:solidFill>
        <a:ln w="12700" cap="flat" cmpd="sng" algn="ctr">
          <a:solidFill>
            <a:srgbClr val="9D2234">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en-US" sz="1600" kern="1200" dirty="0" smtClean="0">
              <a:solidFill>
                <a:srgbClr val="343741">
                  <a:hueOff val="0"/>
                  <a:satOff val="0"/>
                  <a:lumOff val="0"/>
                  <a:alphaOff val="0"/>
                </a:srgbClr>
              </a:solidFill>
              <a:latin typeface="Arial" panose="020B0604020202020204"/>
              <a:ea typeface="+mn-ea"/>
              <a:cs typeface="+mn-cs"/>
            </a:rPr>
            <a:t>Transfer Duty Act</a:t>
          </a:r>
          <a:endParaRPr lang="en-US" sz="1600" kern="1200" dirty="0">
            <a:solidFill>
              <a:srgbClr val="343741">
                <a:hueOff val="0"/>
                <a:satOff val="0"/>
                <a:lumOff val="0"/>
                <a:alphaOff val="0"/>
              </a:srgbClr>
            </a:solidFill>
            <a:latin typeface="Arial" panose="020B0604020202020204"/>
            <a:ea typeface="+mn-ea"/>
            <a:cs typeface="+mn-cs"/>
          </a:endParaRPr>
        </a:p>
      </dsp:txBody>
      <dsp:txXfrm>
        <a:off x="4361155" y="2304643"/>
        <a:ext cx="1456543" cy="775687"/>
      </dsp:txXfrm>
    </dsp:sp>
    <dsp:sp modelId="{C57F13EE-ED2B-440F-BB8B-82FAA6565D23}">
      <dsp:nvSpPr>
        <dsp:cNvPr id="0" name=""/>
        <dsp:cNvSpPr/>
      </dsp:nvSpPr>
      <dsp:spPr>
        <a:xfrm>
          <a:off x="4093708" y="699247"/>
          <a:ext cx="243313" cy="3221216"/>
        </a:xfrm>
        <a:custGeom>
          <a:avLst/>
          <a:gdLst/>
          <a:ahLst/>
          <a:cxnLst/>
          <a:rect l="0" t="0" r="0" b="0"/>
          <a:pathLst>
            <a:path>
              <a:moveTo>
                <a:pt x="0" y="0"/>
              </a:moveTo>
              <a:lnTo>
                <a:pt x="0" y="3758563"/>
              </a:lnTo>
              <a:lnTo>
                <a:pt x="283902" y="3758563"/>
              </a:lnTo>
            </a:path>
          </a:pathLst>
        </a:custGeom>
        <a:noFill/>
        <a:ln w="12700" cap="flat" cmpd="sng" algn="ctr">
          <a:solidFill>
            <a:srgbClr val="9D2234">
              <a:shade val="60000"/>
              <a:hueOff val="0"/>
              <a:satOff val="0"/>
              <a:lumOff val="0"/>
              <a:alphaOff val="0"/>
            </a:srgbClr>
          </a:solidFill>
          <a:prstDash val="solid"/>
          <a:miter lim="800000"/>
        </a:ln>
        <a:effectLst/>
      </dsp:spPr>
      <dsp:style>
        <a:lnRef idx="2">
          <a:scrgbClr r="0" g="0" b="0"/>
        </a:lnRef>
        <a:fillRef idx="0">
          <a:scrgbClr r="0" g="0" b="0"/>
        </a:fillRef>
        <a:effectRef idx="0">
          <a:scrgbClr r="0" g="0" b="0"/>
        </a:effectRef>
        <a:fontRef idx="minor"/>
      </dsp:style>
    </dsp:sp>
    <dsp:sp modelId="{C53C6996-E110-46F6-89D3-2C0EBE0C579E}">
      <dsp:nvSpPr>
        <dsp:cNvPr id="0" name=""/>
        <dsp:cNvSpPr/>
      </dsp:nvSpPr>
      <dsp:spPr>
        <a:xfrm>
          <a:off x="4337022" y="3438616"/>
          <a:ext cx="1602862" cy="963695"/>
        </a:xfrm>
        <a:prstGeom prst="roundRect">
          <a:avLst>
            <a:gd name="adj" fmla="val 10000"/>
          </a:avLst>
        </a:prstGeom>
        <a:solidFill>
          <a:srgbClr val="FFFFFF">
            <a:alpha val="90000"/>
            <a:hueOff val="0"/>
            <a:satOff val="0"/>
            <a:lumOff val="0"/>
            <a:alphaOff val="0"/>
          </a:srgbClr>
        </a:solidFill>
        <a:ln w="12700" cap="flat" cmpd="sng" algn="ctr">
          <a:solidFill>
            <a:srgbClr val="9D2234">
              <a:hueOff val="0"/>
              <a:satOff val="0"/>
              <a:lumOff val="0"/>
              <a:alphaOff val="0"/>
            </a:srgb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en-US" sz="1600" kern="1200" dirty="0" smtClean="0">
              <a:solidFill>
                <a:srgbClr val="343741">
                  <a:hueOff val="0"/>
                  <a:satOff val="0"/>
                  <a:lumOff val="0"/>
                  <a:alphaOff val="0"/>
                </a:srgbClr>
              </a:solidFill>
              <a:latin typeface="Arial" panose="020B0604020202020204"/>
              <a:ea typeface="+mn-ea"/>
              <a:cs typeface="+mn-cs"/>
            </a:rPr>
            <a:t>Purchaser is liable to pay transfer duty</a:t>
          </a:r>
          <a:endParaRPr lang="en-US" sz="1600" kern="1200" dirty="0">
            <a:solidFill>
              <a:srgbClr val="343741">
                <a:hueOff val="0"/>
                <a:satOff val="0"/>
                <a:lumOff val="0"/>
                <a:alphaOff val="0"/>
              </a:srgbClr>
            </a:solidFill>
            <a:latin typeface="Arial" panose="020B0604020202020204"/>
            <a:ea typeface="+mn-ea"/>
            <a:cs typeface="+mn-cs"/>
          </a:endParaRPr>
        </a:p>
      </dsp:txBody>
      <dsp:txXfrm>
        <a:off x="4365248" y="3466842"/>
        <a:ext cx="1546410" cy="907243"/>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ZA"/>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47EBA3A6-1339-4089-A436-9B76F71E38BE}" type="datetimeFigureOut">
              <a:rPr lang="en-ZA" smtClean="0"/>
              <a:t>2026/02/06</a:t>
            </a:fld>
            <a:endParaRPr lang="en-ZA"/>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ZA"/>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C0A85F5-A8A5-4A8F-91C1-CA21118C7BF6}" type="slidenum">
              <a:rPr lang="en-ZA" smtClean="0"/>
              <a:t>‹#›</a:t>
            </a:fld>
            <a:endParaRPr lang="en-ZA"/>
          </a:p>
        </p:txBody>
      </p:sp>
    </p:spTree>
    <p:extLst>
      <p:ext uri="{BB962C8B-B14F-4D97-AF65-F5344CB8AC3E}">
        <p14:creationId xmlns:p14="http://schemas.microsoft.com/office/powerpoint/2010/main" val="266584455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ADD538-5281-5243-A3D0-E17CF3B28747}" type="datetimeFigureOut">
              <a:rPr lang="en-US" smtClean="0"/>
              <a:t>2/6/2026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1F5E5F-5364-1E43-A188-119C7274C39F}" type="slidenum">
              <a:rPr lang="en-US" smtClean="0"/>
              <a:t>‹#›</a:t>
            </a:fld>
            <a:endParaRPr lang="en-US"/>
          </a:p>
        </p:txBody>
      </p:sp>
    </p:spTree>
    <p:extLst>
      <p:ext uri="{BB962C8B-B14F-4D97-AF65-F5344CB8AC3E}">
        <p14:creationId xmlns:p14="http://schemas.microsoft.com/office/powerpoint/2010/main" val="40293097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Master" Target="../slideMasters/slideMaster1.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Master" Target="../slideMasters/slideMaster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Master" Target="../slideMasters/slideMaster3.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Layouts/_rels/slideLayout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eg"/><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4.xml"/></Relationships>
</file>

<file path=ppt/slideLayouts/_rels/slideLayout6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4.xml"/></Relationships>
</file>

<file path=ppt/slideLayouts/_rels/slideLayout6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Master" Target="../slideMasters/slideMaster4.xml"/></Relationships>
</file>

<file path=ppt/slideLayouts/_rels/slideLayout6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Master" Target="../slideMasters/slideMaster4.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Layouts/_rels/slideLayout6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6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4.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4.xml"/></Relationships>
</file>

<file path=ppt/slideLayouts/_rels/slideLayout7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4.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4.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4.xml"/></Relationships>
</file>

<file path=ppt/slideLayouts/_rels/slideLayout7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Master" Target="../slideMasters/slideMaster4.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4.xml"/></Relationships>
</file>

<file path=ppt/slideLayouts/_rels/slideLayout7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4.xml"/></Relationships>
</file>

<file path=ppt/slideLayouts/_rels/slideLayout7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4.xml"/></Relationships>
</file>

<file path=ppt/slideLayouts/_rels/slideLayout7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8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8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4.xml"/></Relationships>
</file>

<file path=ppt/slideLayouts/_rels/slideLayout8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4.xml"/></Relationships>
</file>

<file path=ppt/slideLayouts/_rels/slideLayout8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4.xml"/></Relationships>
</file>

<file path=ppt/slideLayouts/_rels/slideLayout8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4.xml"/></Relationships>
</file>

<file path=ppt/slideLayouts/_rels/slideLayout8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4.xml"/></Relationships>
</file>

<file path=ppt/slideLayouts/_rels/slideLayout86.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4.xml"/></Relationships>
</file>

<file path=ppt/slideLayouts/_rels/slideLayout8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8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8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9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9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9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4.xml"/></Relationships>
</file>

<file path=ppt/slideLayouts/_rels/slideLayout9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4.xml"/></Relationships>
</file>

<file path=ppt/slideLayouts/_rels/slideLayout9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4.xml"/></Relationships>
</file>

<file path=ppt/slideLayouts/_rels/slideLayout9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4.xml"/></Relationships>
</file>

<file path=ppt/slideLayouts/_rels/slideLayout9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9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4.xml"/></Relationships>
</file>

<file path=ppt/slideLayouts/_rels/slideLayout98.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Master" Target="../slideMasters/slideMaster4.xml"/></Relationships>
</file>

<file path=ppt/slideLayouts/_rels/slideLayout99.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Master" Target="../slideMasters/slideMaster4.xml"/></Relationships>
</file>

<file path=ppt/slideLayouts/_rels/slideLayout10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4.xml"/></Relationships>
</file>

<file path=ppt/slideLayouts/_rels/slideLayout10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102.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4.xml"/></Relationships>
</file>

<file path=ppt/slideLayouts/_rels/slideLayout10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4.xml"/></Relationships>
</file>

<file path=ppt/slideLayouts/_rels/slideLayout10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Master" Target="../slideMasters/slideMaster4.xml"/></Relationships>
</file>

<file path=ppt/slideLayouts/_rels/slideLayout105.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4.xml"/></Relationships>
</file>

<file path=ppt/slideLayouts/_rels/slideLayout10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4.xml"/></Relationships>
</file>

<file path=ppt/slideLayouts/_rels/slideLayout10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4.xml"/></Relationships>
</file>

<file path=ppt/slideLayouts/_rels/slideLayout10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10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11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4.xml"/></Relationships>
</file>

<file path=ppt/slideLayouts/_rels/slideLayout11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4.xml"/></Relationships>
</file>

<file path=ppt/slideLayouts/_rels/slideLayout11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4.xml"/></Relationships>
</file>

<file path=ppt/slideLayouts/_rels/slideLayout11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4.xml"/></Relationships>
</file>

<file path=ppt/slideLayouts/_rels/slideLayout11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4.xml"/></Relationships>
</file>

<file path=ppt/slideLayouts/_rels/slideLayout115.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4.xml"/></Relationships>
</file>

<file path=ppt/slideLayouts/_rels/slideLayout1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1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2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2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2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2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2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2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2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4.xml"/></Relationships>
</file>

<file path=ppt/slideLayouts/_rels/slideLayout12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4.xml"/></Relationships>
</file>

<file path=ppt/slideLayouts/_rels/slideLayout12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4.xml"/></Relationships>
</file>

<file path=ppt/slideLayouts/_rels/slideLayout12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4.xml"/></Relationships>
</file>

<file path=ppt/slideLayouts/_rels/slideLayout13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4.xml"/></Relationships>
</file>

<file path=ppt/slideLayouts/_rels/slideLayout131.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13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Master" Target="../slideMasters/slideMaster4.xml"/></Relationships>
</file>

<file path=ppt/slideLayouts/_rels/slideLayout13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4.xml"/></Relationships>
</file>

<file path=ppt/slideLayouts/_rels/slideLayout13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4.xml"/></Relationships>
</file>

<file path=ppt/slideLayouts/_rels/slideLayout13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13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4.xml"/></Relationships>
</file>

<file path=ppt/slideLayouts/_rels/slideLayout13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4.xml"/></Relationships>
</file>

<file path=ppt/slideLayouts/_rels/slideLayout13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Master" Target="../slideMasters/slideMaster4.xml"/></Relationships>
</file>

<file path=ppt/slideLayouts/_rels/slideLayout13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4.xml"/></Relationships>
</file>

<file path=ppt/slideLayouts/_rels/slideLayout140.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4.xml"/></Relationships>
</file>

<file path=ppt/slideLayouts/_rels/slideLayout14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4.xml"/></Relationships>
</file>

<file path=ppt/slideLayouts/_rels/slideLayout14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14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14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4.xml"/></Relationships>
</file>

<file path=ppt/slideLayouts/_rels/slideLayout14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Master" Target="../slideMasters/slideMaster4.xml"/></Relationships>
</file>

<file path=ppt/slideLayouts/_rels/slideLayout14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4.xml"/></Relationships>
</file>

<file path=ppt/slideLayouts/_rels/slideLayout14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Master" Target="../slideMasters/slideMaster4.xml"/></Relationships>
</file>

<file path=ppt/slideLayouts/_rels/slideLayout14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4.xml"/></Relationships>
</file>

<file path=ppt/slideLayouts/_rels/slideLayout14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4.xml"/></Relationships>
</file>

<file path=ppt/slideLayouts/_rels/slideLayout15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51.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5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5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5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5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5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5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5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5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_rels/slideLayout16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4.xml"/></Relationships>
</file>

<file path=ppt/slideLayouts/_rels/slideLayout16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4.xml"/></Relationships>
</file>

<file path=ppt/slideLayouts/_rels/slideLayout16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4.xml"/></Relationships>
</file>

<file path=ppt/slideLayouts/_rels/slideLayout16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Master" Target="../slideMasters/slideMaster4.xml"/></Relationships>
</file>

<file path=ppt/slideLayouts/_rels/slideLayout16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Master" Target="../slideMasters/slideMaster4.xml"/></Relationships>
</file>

<file path=ppt/slideLayouts/_rels/slideLayout165.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Master" Target="../slideMasters/slideMaster4.xml"/></Relationships>
</file>

<file path=ppt/slideLayouts/_rels/slideLayout16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4.xml"/></Relationships>
</file>

<file path=ppt/slideLayouts/_rels/slideLayout16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Cover Graphic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3" name="TextBox 12">
            <a:extLst>
              <a:ext uri="{FF2B5EF4-FFF2-40B4-BE49-F238E27FC236}">
                <a16:creationId xmlns:a16="http://schemas.microsoft.com/office/drawing/2014/main" id="{38C17F0F-8CBD-7F4A-E298-F233D8B4E76E}"/>
              </a:ext>
            </a:extLst>
          </p:cNvPr>
          <p:cNvSpPr txBox="1"/>
          <p:nvPr userDrawn="1"/>
        </p:nvSpPr>
        <p:spPr>
          <a:xfrm>
            <a:off x="9640897" y="3686817"/>
            <a:ext cx="1767324" cy="1107996"/>
          </a:xfrm>
          <a:prstGeom prst="rect">
            <a:avLst/>
          </a:prstGeom>
          <a:noFill/>
        </p:spPr>
        <p:txBody>
          <a:bodyPr wrap="square" lIns="0" tIns="0" rIns="0" bIns="0" rtlCol="0">
            <a:spAutoFit/>
          </a:bodyPr>
          <a:lstStyle/>
          <a:p>
            <a:pPr algn="r"/>
            <a:r>
              <a:rPr lang="en-US" sz="2400" b="0" i="0" dirty="0">
                <a:solidFill>
                  <a:schemeClr val="bg1"/>
                </a:solidFill>
                <a:latin typeface="+mj-lt"/>
              </a:rPr>
              <a:t>Legally</a:t>
            </a:r>
          </a:p>
          <a:p>
            <a:pPr algn="r"/>
            <a:r>
              <a:rPr lang="en-US" sz="2400" b="0" i="0" dirty="0">
                <a:solidFill>
                  <a:schemeClr val="bg1"/>
                </a:solidFill>
                <a:latin typeface="+mj-lt"/>
              </a:rPr>
              <a:t>Speaking</a:t>
            </a:r>
          </a:p>
          <a:p>
            <a:pPr algn="r"/>
            <a:r>
              <a:rPr lang="en-US" sz="2400" b="0" i="0" dirty="0">
                <a:solidFill>
                  <a:schemeClr val="accent2"/>
                </a:solidFill>
                <a:latin typeface="+mj-lt"/>
              </a:rPr>
              <a:t>2025</a:t>
            </a:r>
          </a:p>
        </p:txBody>
      </p:sp>
    </p:spTree>
    <p:extLst>
      <p:ext uri="{BB962C8B-B14F-4D97-AF65-F5344CB8AC3E}">
        <p14:creationId xmlns:p14="http://schemas.microsoft.com/office/powerpoint/2010/main" val="23741567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Cover Graphic">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80A8FB7F-9F73-ADA7-F9DB-DBBED6A07599}"/>
              </a:ext>
            </a:extLst>
          </p:cNvPr>
          <p:cNvSpPr txBox="1"/>
          <p:nvPr userDrawn="1"/>
        </p:nvSpPr>
        <p:spPr>
          <a:xfrm>
            <a:off x="9717932" y="4221804"/>
            <a:ext cx="1767324" cy="600164"/>
          </a:xfrm>
          <a:prstGeom prst="rect">
            <a:avLst/>
          </a:prstGeom>
          <a:noFill/>
        </p:spPr>
        <p:txBody>
          <a:bodyPr wrap="square" rtlCol="0">
            <a:spAutoFit/>
          </a:bodyPr>
          <a:lstStyle/>
          <a:p>
            <a:pPr algn="r"/>
            <a:r>
              <a:rPr lang="en-US" sz="1100" b="0" i="0" dirty="0">
                <a:solidFill>
                  <a:schemeClr val="bg1"/>
                </a:solidFill>
                <a:latin typeface="+mj-lt"/>
              </a:rPr>
              <a:t>The</a:t>
            </a:r>
          </a:p>
          <a:p>
            <a:pPr algn="r"/>
            <a:r>
              <a:rPr lang="en-US" sz="1100" b="0" i="0" dirty="0">
                <a:solidFill>
                  <a:schemeClr val="bg1"/>
                </a:solidFill>
                <a:latin typeface="+mj-lt"/>
              </a:rPr>
              <a:t>Big Small</a:t>
            </a:r>
          </a:p>
          <a:p>
            <a:pPr algn="r"/>
            <a:r>
              <a:rPr lang="en-US" sz="1100" b="0" i="0" dirty="0">
                <a:solidFill>
                  <a:schemeClr val="bg1"/>
                </a:solidFill>
                <a:latin typeface="+mj-lt"/>
              </a:rPr>
              <a:t>Firm</a:t>
            </a:r>
            <a:endParaRPr lang="en-US" sz="1100" b="0" i="0" dirty="0">
              <a:solidFill>
                <a:schemeClr val="accent2"/>
              </a:solidFill>
              <a:latin typeface="+mj-lt"/>
            </a:endParaRPr>
          </a:p>
        </p:txBody>
      </p:sp>
    </p:spTree>
    <p:extLst>
      <p:ext uri="{BB962C8B-B14F-4D97-AF65-F5344CB8AC3E}">
        <p14:creationId xmlns:p14="http://schemas.microsoft.com/office/powerpoint/2010/main" val="38139529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reserve="1">
  <p:cSld name="Cover Image 1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870C002D-1046-4047-022A-0773AE945593}"/>
              </a:ext>
            </a:extLst>
          </p:cNvPr>
          <p:cNvSpPr txBox="1"/>
          <p:nvPr userDrawn="1"/>
        </p:nvSpPr>
        <p:spPr>
          <a:xfrm>
            <a:off x="796229" y="2321004"/>
            <a:ext cx="1767324" cy="1107996"/>
          </a:xfrm>
          <a:prstGeom prst="rect">
            <a:avLst/>
          </a:prstGeom>
          <a:noFill/>
        </p:spPr>
        <p:txBody>
          <a:bodyPr wrap="square" lIns="0" tIns="0" rIns="0" bIns="0" rtlCol="0">
            <a:spAutoFit/>
          </a:bodyPr>
          <a:lstStyle/>
          <a:p>
            <a:pPr algn="l"/>
            <a:r>
              <a:rPr lang="en-US" sz="2400" b="0" i="0" dirty="0">
                <a:solidFill>
                  <a:schemeClr val="bg1"/>
                </a:solidFill>
                <a:latin typeface="+mj-lt"/>
              </a:rPr>
              <a:t>Legally</a:t>
            </a:r>
          </a:p>
          <a:p>
            <a:pPr algn="l"/>
            <a:r>
              <a:rPr lang="en-US" sz="2400" b="0" i="0" dirty="0">
                <a:solidFill>
                  <a:schemeClr val="bg1"/>
                </a:solidFill>
                <a:latin typeface="+mj-lt"/>
              </a:rPr>
              <a:t>Speaking</a:t>
            </a:r>
          </a:p>
          <a:p>
            <a:pPr algn="l"/>
            <a:r>
              <a:rPr lang="en-US" sz="2400" b="0" i="0" dirty="0" smtClean="0">
                <a:solidFill>
                  <a:schemeClr val="accent2"/>
                </a:solidFill>
                <a:latin typeface="+mj-lt"/>
              </a:rPr>
              <a:t>2026</a:t>
            </a:r>
            <a:endParaRPr lang="en-US" sz="2400" b="0" i="0" dirty="0">
              <a:solidFill>
                <a:schemeClr val="accent2"/>
              </a:solidFill>
              <a:latin typeface="+mj-lt"/>
            </a:endParaRPr>
          </a:p>
        </p:txBody>
      </p:sp>
    </p:spTree>
    <p:extLst>
      <p:ext uri="{BB962C8B-B14F-4D97-AF65-F5344CB8AC3E}">
        <p14:creationId xmlns:p14="http://schemas.microsoft.com/office/powerpoint/2010/main" val="31582726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Cover Image 1">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C30ED0C1-EA4B-5F78-5762-FB88E416D0BA}"/>
              </a:ext>
            </a:extLst>
          </p:cNvPr>
          <p:cNvSpPr txBox="1"/>
          <p:nvPr userDrawn="1"/>
        </p:nvSpPr>
        <p:spPr>
          <a:xfrm>
            <a:off x="719848" y="2783745"/>
            <a:ext cx="1767324" cy="600164"/>
          </a:xfrm>
          <a:prstGeom prst="rect">
            <a:avLst/>
          </a:prstGeom>
          <a:noFill/>
        </p:spPr>
        <p:txBody>
          <a:bodyPr wrap="square" rtlCol="0">
            <a:spAutoFit/>
          </a:bodyPr>
          <a:lstStyle/>
          <a:p>
            <a:pPr algn="l"/>
            <a:r>
              <a:rPr lang="en-US" sz="1100" b="0" i="0" dirty="0">
                <a:solidFill>
                  <a:schemeClr val="bg1"/>
                </a:solidFill>
                <a:latin typeface="+mj-lt"/>
              </a:rPr>
              <a:t>The</a:t>
            </a:r>
          </a:p>
          <a:p>
            <a:pPr algn="l"/>
            <a:r>
              <a:rPr lang="en-US" sz="1100" b="0" i="0" dirty="0">
                <a:solidFill>
                  <a:schemeClr val="bg1"/>
                </a:solidFill>
                <a:latin typeface="+mj-lt"/>
              </a:rPr>
              <a:t>Big Small</a:t>
            </a:r>
          </a:p>
          <a:p>
            <a:pPr algn="l"/>
            <a:r>
              <a:rPr lang="en-US" sz="1100" b="0" i="0" dirty="0">
                <a:solidFill>
                  <a:schemeClr val="bg1"/>
                </a:solidFill>
                <a:latin typeface="+mj-lt"/>
              </a:rPr>
              <a:t>Firm</a:t>
            </a:r>
            <a:endParaRPr lang="en-US" sz="1100" b="0" i="0" dirty="0">
              <a:solidFill>
                <a:schemeClr val="accent2"/>
              </a:solidFill>
              <a:latin typeface="+mj-lt"/>
            </a:endParaRPr>
          </a:p>
        </p:txBody>
      </p:sp>
    </p:spTree>
    <p:extLst>
      <p:ext uri="{BB962C8B-B14F-4D97-AF65-F5344CB8AC3E}">
        <p14:creationId xmlns:p14="http://schemas.microsoft.com/office/powerpoint/2010/main" val="40716070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 preserve="1">
  <p:cSld name="Cover Image 2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0754706D-72FE-FD22-046C-449EAEDA84B3}"/>
              </a:ext>
            </a:extLst>
          </p:cNvPr>
          <p:cNvSpPr txBox="1"/>
          <p:nvPr userDrawn="1"/>
        </p:nvSpPr>
        <p:spPr>
          <a:xfrm>
            <a:off x="796229" y="3640518"/>
            <a:ext cx="1767324" cy="1107996"/>
          </a:xfrm>
          <a:prstGeom prst="rect">
            <a:avLst/>
          </a:prstGeom>
          <a:noFill/>
        </p:spPr>
        <p:txBody>
          <a:bodyPr wrap="square" lIns="0" tIns="0" rIns="0" bIns="0" rtlCol="0">
            <a:spAutoFit/>
          </a:bodyPr>
          <a:lstStyle/>
          <a:p>
            <a:pPr algn="l"/>
            <a:r>
              <a:rPr lang="en-US" sz="2400" b="0" i="0" dirty="0">
                <a:solidFill>
                  <a:schemeClr val="bg1"/>
                </a:solidFill>
                <a:latin typeface="+mj-lt"/>
              </a:rPr>
              <a:t>Legally</a:t>
            </a:r>
          </a:p>
          <a:p>
            <a:pPr algn="l"/>
            <a:r>
              <a:rPr lang="en-US" sz="2400" b="0" i="0" dirty="0">
                <a:solidFill>
                  <a:schemeClr val="bg1"/>
                </a:solidFill>
                <a:latin typeface="+mj-lt"/>
              </a:rPr>
              <a:t>Speaking</a:t>
            </a:r>
          </a:p>
          <a:p>
            <a:pPr algn="l"/>
            <a:r>
              <a:rPr lang="en-US" sz="2400" b="0" i="0" dirty="0">
                <a:solidFill>
                  <a:schemeClr val="accent2"/>
                </a:solidFill>
                <a:latin typeface="+mj-lt"/>
              </a:rPr>
              <a:t>2025</a:t>
            </a:r>
          </a:p>
        </p:txBody>
      </p:sp>
    </p:spTree>
    <p:extLst>
      <p:ext uri="{BB962C8B-B14F-4D97-AF65-F5344CB8AC3E}">
        <p14:creationId xmlns:p14="http://schemas.microsoft.com/office/powerpoint/2010/main" val="34861607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Cover Image 2">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8" name="TextBox 7">
            <a:extLst>
              <a:ext uri="{FF2B5EF4-FFF2-40B4-BE49-F238E27FC236}">
                <a16:creationId xmlns:a16="http://schemas.microsoft.com/office/drawing/2014/main" id="{E0A9EB1E-21C2-C3D4-E897-EAFB8D267CBC}"/>
              </a:ext>
            </a:extLst>
          </p:cNvPr>
          <p:cNvSpPr txBox="1"/>
          <p:nvPr userDrawn="1"/>
        </p:nvSpPr>
        <p:spPr>
          <a:xfrm>
            <a:off x="719848" y="4271360"/>
            <a:ext cx="1767324" cy="600164"/>
          </a:xfrm>
          <a:prstGeom prst="rect">
            <a:avLst/>
          </a:prstGeom>
          <a:noFill/>
        </p:spPr>
        <p:txBody>
          <a:bodyPr wrap="square" rtlCol="0">
            <a:spAutoFit/>
          </a:bodyPr>
          <a:lstStyle/>
          <a:p>
            <a:pPr algn="l"/>
            <a:r>
              <a:rPr lang="en-US" sz="1100" b="0" i="0" dirty="0">
                <a:solidFill>
                  <a:schemeClr val="bg1"/>
                </a:solidFill>
                <a:latin typeface="+mj-lt"/>
              </a:rPr>
              <a:t>The</a:t>
            </a:r>
          </a:p>
          <a:p>
            <a:pPr algn="l"/>
            <a:r>
              <a:rPr lang="en-US" sz="1100" b="0" i="0" dirty="0">
                <a:solidFill>
                  <a:schemeClr val="bg1"/>
                </a:solidFill>
                <a:latin typeface="+mj-lt"/>
              </a:rPr>
              <a:t>Big Small</a:t>
            </a:r>
          </a:p>
          <a:p>
            <a:pPr algn="l"/>
            <a:r>
              <a:rPr lang="en-US" sz="1100" b="0" i="0" dirty="0">
                <a:solidFill>
                  <a:schemeClr val="bg1"/>
                </a:solidFill>
                <a:latin typeface="+mj-lt"/>
              </a:rPr>
              <a:t>Firm</a:t>
            </a:r>
            <a:endParaRPr lang="en-US" sz="1100" b="0" i="0" dirty="0">
              <a:solidFill>
                <a:schemeClr val="accent2"/>
              </a:solidFill>
              <a:latin typeface="+mj-lt"/>
            </a:endParaRPr>
          </a:p>
        </p:txBody>
      </p:sp>
    </p:spTree>
    <p:extLst>
      <p:ext uri="{BB962C8B-B14F-4D97-AF65-F5344CB8AC3E}">
        <p14:creationId xmlns:p14="http://schemas.microsoft.com/office/powerpoint/2010/main" val="16834782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reserve="1">
  <p:cSld name="Cover Image 3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0" name="TextBox 9">
            <a:extLst>
              <a:ext uri="{FF2B5EF4-FFF2-40B4-BE49-F238E27FC236}">
                <a16:creationId xmlns:a16="http://schemas.microsoft.com/office/drawing/2014/main" id="{7CA86E44-B74B-B7BB-8527-08824BDEE7D0}"/>
              </a:ext>
            </a:extLst>
          </p:cNvPr>
          <p:cNvSpPr txBox="1"/>
          <p:nvPr userDrawn="1"/>
        </p:nvSpPr>
        <p:spPr>
          <a:xfrm>
            <a:off x="9640897" y="3686817"/>
            <a:ext cx="1767324" cy="1107996"/>
          </a:xfrm>
          <a:prstGeom prst="rect">
            <a:avLst/>
          </a:prstGeom>
          <a:noFill/>
        </p:spPr>
        <p:txBody>
          <a:bodyPr wrap="square" lIns="0" tIns="0" rIns="0" bIns="0" rtlCol="0">
            <a:spAutoFit/>
          </a:bodyPr>
          <a:lstStyle/>
          <a:p>
            <a:pPr algn="r"/>
            <a:r>
              <a:rPr lang="en-US" sz="2400" b="0" i="0" dirty="0">
                <a:solidFill>
                  <a:schemeClr val="bg1"/>
                </a:solidFill>
                <a:latin typeface="+mj-lt"/>
              </a:rPr>
              <a:t>Legally</a:t>
            </a:r>
          </a:p>
          <a:p>
            <a:pPr algn="r"/>
            <a:r>
              <a:rPr lang="en-US" sz="2400" b="0" i="0" dirty="0">
                <a:solidFill>
                  <a:schemeClr val="bg1"/>
                </a:solidFill>
                <a:latin typeface="+mj-lt"/>
              </a:rPr>
              <a:t>Speaking</a:t>
            </a:r>
          </a:p>
          <a:p>
            <a:pPr algn="r"/>
            <a:r>
              <a:rPr lang="en-US" sz="2400" b="0" i="0" dirty="0">
                <a:solidFill>
                  <a:schemeClr val="accent2"/>
                </a:solidFill>
                <a:latin typeface="+mj-lt"/>
              </a:rPr>
              <a:t>2025</a:t>
            </a:r>
          </a:p>
        </p:txBody>
      </p:sp>
    </p:spTree>
    <p:extLst>
      <p:ext uri="{BB962C8B-B14F-4D97-AF65-F5344CB8AC3E}">
        <p14:creationId xmlns:p14="http://schemas.microsoft.com/office/powerpoint/2010/main" val="42213851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reserve="1">
  <p:cSld name="Cover Image 3">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userDrawn="1"/>
        </p:nvSpPr>
        <p:spPr>
          <a:xfrm>
            <a:off x="9717932" y="4268763"/>
            <a:ext cx="1767324" cy="600164"/>
          </a:xfrm>
          <a:prstGeom prst="rect">
            <a:avLst/>
          </a:prstGeom>
          <a:noFill/>
        </p:spPr>
        <p:txBody>
          <a:bodyPr wrap="square" rtlCol="0">
            <a:spAutoFit/>
          </a:bodyPr>
          <a:lstStyle/>
          <a:p>
            <a:pPr algn="r"/>
            <a:r>
              <a:rPr lang="en-US" sz="1100" b="0" i="0" dirty="0">
                <a:solidFill>
                  <a:schemeClr val="bg1"/>
                </a:solidFill>
                <a:latin typeface="+mj-lt"/>
              </a:rPr>
              <a:t>The</a:t>
            </a:r>
          </a:p>
          <a:p>
            <a:pPr algn="r"/>
            <a:r>
              <a:rPr lang="en-US" sz="1100" b="0" i="0" dirty="0">
                <a:solidFill>
                  <a:schemeClr val="bg1"/>
                </a:solidFill>
                <a:latin typeface="+mj-lt"/>
              </a:rPr>
              <a:t>Big Small</a:t>
            </a:r>
          </a:p>
          <a:p>
            <a:pPr algn="r"/>
            <a:r>
              <a:rPr lang="en-US" sz="1100" b="0" i="0" dirty="0">
                <a:solidFill>
                  <a:schemeClr val="bg1"/>
                </a:solidFill>
                <a:latin typeface="+mj-lt"/>
              </a:rPr>
              <a:t>Firm</a:t>
            </a:r>
            <a:endParaRPr lang="en-US" sz="1100" b="0" i="0" dirty="0">
              <a:solidFill>
                <a:schemeClr val="accent2"/>
              </a:solidFill>
              <a:latin typeface="+mj-lt"/>
            </a:endParaRPr>
          </a:p>
        </p:txBody>
      </p:sp>
    </p:spTree>
    <p:extLst>
      <p:ext uri="{BB962C8B-B14F-4D97-AF65-F5344CB8AC3E}">
        <p14:creationId xmlns:p14="http://schemas.microsoft.com/office/powerpoint/2010/main" val="39134957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ontents / Agenda">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1939386"/>
          </a:xfrm>
        </p:spPr>
        <p:txBody>
          <a:bodyPr lIns="0" tIns="0" rIns="0" bIns="0" anchor="t">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697898" y="6331919"/>
            <a:ext cx="458194" cy="138846"/>
          </a:xfrm>
          <a:prstGeom prst="rect">
            <a:avLst/>
          </a:prstGeom>
        </p:spPr>
      </p:pic>
      <p:sp>
        <p:nvSpPr>
          <p:cNvPr id="4" name="TextBox 3">
            <a:extLst>
              <a:ext uri="{FF2B5EF4-FFF2-40B4-BE49-F238E27FC236}">
                <a16:creationId xmlns:a16="http://schemas.microsoft.com/office/drawing/2014/main" id="{E029181D-78D5-1186-F3EC-8BE0A81A74DC}"/>
              </a:ext>
            </a:extLst>
          </p:cNvPr>
          <p:cNvSpPr txBox="1"/>
          <p:nvPr userDrawn="1"/>
        </p:nvSpPr>
        <p:spPr>
          <a:xfrm>
            <a:off x="3602085" y="6311900"/>
            <a:ext cx="1767324" cy="230832"/>
          </a:xfrm>
          <a:prstGeom prst="rect">
            <a:avLst/>
          </a:prstGeom>
          <a:noFill/>
        </p:spPr>
        <p:txBody>
          <a:bodyPr wrap="square" rtlCol="0">
            <a:spAutoFit/>
          </a:bodyPr>
          <a:lstStyle/>
          <a:p>
            <a:pPr algn="r"/>
            <a:r>
              <a:rPr lang="en-US" sz="900" b="0" i="0" dirty="0">
                <a:solidFill>
                  <a:schemeClr val="accent4"/>
                </a:solidFill>
                <a:latin typeface="+mn-lt"/>
              </a:rPr>
              <a:t>The Big Small Firm</a:t>
            </a:r>
          </a:p>
        </p:txBody>
      </p:sp>
      <p:sp>
        <p:nvSpPr>
          <p:cNvPr id="10" name="Text Placeholder 9">
            <a:extLst>
              <a:ext uri="{FF2B5EF4-FFF2-40B4-BE49-F238E27FC236}">
                <a16:creationId xmlns:a16="http://schemas.microsoft.com/office/drawing/2014/main" id="{5A57DC38-1AE8-3991-2469-0E0864C34B0D}"/>
              </a:ext>
            </a:extLst>
          </p:cNvPr>
          <p:cNvSpPr>
            <a:spLocks noGrp="1"/>
          </p:cNvSpPr>
          <p:nvPr>
            <p:ph type="body" sz="quarter" idx="10" hasCustomPrompt="1"/>
          </p:nvPr>
        </p:nvSpPr>
        <p:spPr>
          <a:xfrm>
            <a:off x="11113476" y="109855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4" name="Text Placeholder 9">
            <a:extLst>
              <a:ext uri="{FF2B5EF4-FFF2-40B4-BE49-F238E27FC236}">
                <a16:creationId xmlns:a16="http://schemas.microsoft.com/office/drawing/2014/main" id="{DED137A2-9A78-5020-716E-C53A2C2A1C4B}"/>
              </a:ext>
            </a:extLst>
          </p:cNvPr>
          <p:cNvSpPr>
            <a:spLocks noGrp="1"/>
          </p:cNvSpPr>
          <p:nvPr>
            <p:ph type="body" sz="quarter" idx="11" hasCustomPrompt="1"/>
          </p:nvPr>
        </p:nvSpPr>
        <p:spPr>
          <a:xfrm>
            <a:off x="11113476" y="1807796"/>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6" name="Text Placeholder 15">
            <a:extLst>
              <a:ext uri="{FF2B5EF4-FFF2-40B4-BE49-F238E27FC236}">
                <a16:creationId xmlns:a16="http://schemas.microsoft.com/office/drawing/2014/main" id="{4E0DDCD8-F9C7-027E-9748-D91AF55913AA}"/>
              </a:ext>
            </a:extLst>
          </p:cNvPr>
          <p:cNvSpPr>
            <a:spLocks noGrp="1"/>
          </p:cNvSpPr>
          <p:nvPr>
            <p:ph type="body" sz="quarter" idx="12" hasCustomPrompt="1"/>
          </p:nvPr>
        </p:nvSpPr>
        <p:spPr>
          <a:xfrm>
            <a:off x="6380163" y="180772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5" name="Text Placeholder 9">
            <a:extLst>
              <a:ext uri="{FF2B5EF4-FFF2-40B4-BE49-F238E27FC236}">
                <a16:creationId xmlns:a16="http://schemas.microsoft.com/office/drawing/2014/main" id="{1304FA8B-32C9-AD3A-FCF2-A87DDE82651B}"/>
              </a:ext>
            </a:extLst>
          </p:cNvPr>
          <p:cNvSpPr>
            <a:spLocks noGrp="1"/>
          </p:cNvSpPr>
          <p:nvPr>
            <p:ph type="body" sz="quarter" idx="13" hasCustomPrompt="1"/>
          </p:nvPr>
        </p:nvSpPr>
        <p:spPr>
          <a:xfrm>
            <a:off x="11113476" y="2517042"/>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6" name="Text Placeholder 15">
            <a:extLst>
              <a:ext uri="{FF2B5EF4-FFF2-40B4-BE49-F238E27FC236}">
                <a16:creationId xmlns:a16="http://schemas.microsoft.com/office/drawing/2014/main" id="{A72BF9B9-F625-7602-F1DC-55595F77C7AA}"/>
              </a:ext>
            </a:extLst>
          </p:cNvPr>
          <p:cNvSpPr>
            <a:spLocks noGrp="1"/>
          </p:cNvSpPr>
          <p:nvPr>
            <p:ph type="body" sz="quarter" idx="14" hasCustomPrompt="1"/>
          </p:nvPr>
        </p:nvSpPr>
        <p:spPr>
          <a:xfrm>
            <a:off x="6380163" y="251696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7" name="Text Placeholder 9">
            <a:extLst>
              <a:ext uri="{FF2B5EF4-FFF2-40B4-BE49-F238E27FC236}">
                <a16:creationId xmlns:a16="http://schemas.microsoft.com/office/drawing/2014/main" id="{648EAA53-8181-B137-9920-4816F21DC7D8}"/>
              </a:ext>
            </a:extLst>
          </p:cNvPr>
          <p:cNvSpPr>
            <a:spLocks noGrp="1"/>
          </p:cNvSpPr>
          <p:nvPr>
            <p:ph type="body" sz="quarter" idx="15" hasCustomPrompt="1"/>
          </p:nvPr>
        </p:nvSpPr>
        <p:spPr>
          <a:xfrm>
            <a:off x="11113476" y="3226288"/>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8" name="Text Placeholder 15">
            <a:extLst>
              <a:ext uri="{FF2B5EF4-FFF2-40B4-BE49-F238E27FC236}">
                <a16:creationId xmlns:a16="http://schemas.microsoft.com/office/drawing/2014/main" id="{C7CC70BC-1CD4-AACD-0EE2-ECA13339C742}"/>
              </a:ext>
            </a:extLst>
          </p:cNvPr>
          <p:cNvSpPr>
            <a:spLocks noGrp="1"/>
          </p:cNvSpPr>
          <p:nvPr>
            <p:ph type="body" sz="quarter" idx="16" hasCustomPrompt="1"/>
          </p:nvPr>
        </p:nvSpPr>
        <p:spPr>
          <a:xfrm>
            <a:off x="6380163" y="3226196"/>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9" name="Text Placeholder 9">
            <a:extLst>
              <a:ext uri="{FF2B5EF4-FFF2-40B4-BE49-F238E27FC236}">
                <a16:creationId xmlns:a16="http://schemas.microsoft.com/office/drawing/2014/main" id="{E03CD955-EAF2-B417-441D-7028C928E017}"/>
              </a:ext>
            </a:extLst>
          </p:cNvPr>
          <p:cNvSpPr>
            <a:spLocks noGrp="1"/>
          </p:cNvSpPr>
          <p:nvPr>
            <p:ph type="body" sz="quarter" idx="17" hasCustomPrompt="1"/>
          </p:nvPr>
        </p:nvSpPr>
        <p:spPr>
          <a:xfrm>
            <a:off x="11113476" y="3935534"/>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0" name="Text Placeholder 15">
            <a:extLst>
              <a:ext uri="{FF2B5EF4-FFF2-40B4-BE49-F238E27FC236}">
                <a16:creationId xmlns:a16="http://schemas.microsoft.com/office/drawing/2014/main" id="{E4FC25E3-F673-DD18-CDE7-8F7F88784D88}"/>
              </a:ext>
            </a:extLst>
          </p:cNvPr>
          <p:cNvSpPr>
            <a:spLocks noGrp="1"/>
          </p:cNvSpPr>
          <p:nvPr>
            <p:ph type="body" sz="quarter" idx="18" hasCustomPrompt="1"/>
          </p:nvPr>
        </p:nvSpPr>
        <p:spPr>
          <a:xfrm>
            <a:off x="6380163" y="393543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1" name="Text Placeholder 9">
            <a:extLst>
              <a:ext uri="{FF2B5EF4-FFF2-40B4-BE49-F238E27FC236}">
                <a16:creationId xmlns:a16="http://schemas.microsoft.com/office/drawing/2014/main" id="{F7AA5B16-6A50-FE61-B9D2-91C8F23FF44C}"/>
              </a:ext>
            </a:extLst>
          </p:cNvPr>
          <p:cNvSpPr>
            <a:spLocks noGrp="1"/>
          </p:cNvSpPr>
          <p:nvPr>
            <p:ph type="body" sz="quarter" idx="19" hasCustomPrompt="1"/>
          </p:nvPr>
        </p:nvSpPr>
        <p:spPr>
          <a:xfrm>
            <a:off x="11113476" y="464478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2" name="Text Placeholder 15">
            <a:extLst>
              <a:ext uri="{FF2B5EF4-FFF2-40B4-BE49-F238E27FC236}">
                <a16:creationId xmlns:a16="http://schemas.microsoft.com/office/drawing/2014/main" id="{1DADB271-A7AC-91D3-B643-D284AC7CF0D5}"/>
              </a:ext>
            </a:extLst>
          </p:cNvPr>
          <p:cNvSpPr>
            <a:spLocks noGrp="1"/>
          </p:cNvSpPr>
          <p:nvPr>
            <p:ph type="body" sz="quarter" idx="20" hasCustomPrompt="1"/>
          </p:nvPr>
        </p:nvSpPr>
        <p:spPr>
          <a:xfrm>
            <a:off x="6380163" y="4644669"/>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3" name="Text Placeholder 9">
            <a:extLst>
              <a:ext uri="{FF2B5EF4-FFF2-40B4-BE49-F238E27FC236}">
                <a16:creationId xmlns:a16="http://schemas.microsoft.com/office/drawing/2014/main" id="{B895D3CC-94A8-AEF3-574C-4A91E0C65BF6}"/>
              </a:ext>
            </a:extLst>
          </p:cNvPr>
          <p:cNvSpPr>
            <a:spLocks noGrp="1"/>
          </p:cNvSpPr>
          <p:nvPr>
            <p:ph type="body" sz="quarter" idx="21" hasCustomPrompt="1"/>
          </p:nvPr>
        </p:nvSpPr>
        <p:spPr>
          <a:xfrm>
            <a:off x="11113476" y="5354027"/>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4" name="Text Placeholder 15">
            <a:extLst>
              <a:ext uri="{FF2B5EF4-FFF2-40B4-BE49-F238E27FC236}">
                <a16:creationId xmlns:a16="http://schemas.microsoft.com/office/drawing/2014/main" id="{91E610CB-8730-EA18-69C8-C7CB2AC6A1E9}"/>
              </a:ext>
            </a:extLst>
          </p:cNvPr>
          <p:cNvSpPr>
            <a:spLocks noGrp="1"/>
          </p:cNvSpPr>
          <p:nvPr>
            <p:ph type="body" sz="quarter" idx="22" hasCustomPrompt="1"/>
          </p:nvPr>
        </p:nvSpPr>
        <p:spPr>
          <a:xfrm>
            <a:off x="6380163" y="5353905"/>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6" name="Text Placeholder 15">
            <a:extLst>
              <a:ext uri="{FF2B5EF4-FFF2-40B4-BE49-F238E27FC236}">
                <a16:creationId xmlns:a16="http://schemas.microsoft.com/office/drawing/2014/main" id="{97AF5A72-30E9-1FDA-507C-E57541E3C951}"/>
              </a:ext>
            </a:extLst>
          </p:cNvPr>
          <p:cNvSpPr>
            <a:spLocks noGrp="1"/>
          </p:cNvSpPr>
          <p:nvPr>
            <p:ph type="body" sz="quarter" idx="23" hasCustomPrompt="1"/>
          </p:nvPr>
        </p:nvSpPr>
        <p:spPr>
          <a:xfrm>
            <a:off x="6380163" y="110187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Tree>
    <p:extLst>
      <p:ext uri="{BB962C8B-B14F-4D97-AF65-F5344CB8AC3E}">
        <p14:creationId xmlns:p14="http://schemas.microsoft.com/office/powerpoint/2010/main" val="8421504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Section Star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1000460"/>
            <a:ext cx="4595619" cy="4262205"/>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Section Title</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92767" y="6328473"/>
            <a:ext cx="470732" cy="142777"/>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userDrawn="1"/>
        </p:nvSpPr>
        <p:spPr>
          <a:xfrm>
            <a:off x="4885110" y="6311900"/>
            <a:ext cx="1767324" cy="230832"/>
          </a:xfrm>
          <a:prstGeom prst="rect">
            <a:avLst/>
          </a:prstGeom>
          <a:noFill/>
        </p:spPr>
        <p:txBody>
          <a:bodyPr wrap="square" rtlCol="0">
            <a:spAutoFit/>
          </a:bodyPr>
          <a:lstStyle/>
          <a:p>
            <a:pPr algn="r"/>
            <a:r>
              <a:rPr lang="en-US" sz="900" b="0" i="0" dirty="0">
                <a:solidFill>
                  <a:schemeClr val="bg1"/>
                </a:solidFill>
                <a:latin typeface="+mn-lt"/>
              </a:rPr>
              <a:t>The Big Small Firm</a:t>
            </a:r>
            <a:endParaRPr lang="en-US" sz="900" b="0" i="0" dirty="0">
              <a:solidFill>
                <a:schemeClr val="accent2"/>
              </a:solidFill>
              <a:latin typeface="+mn-lt"/>
            </a:endParaRPr>
          </a:p>
        </p:txBody>
      </p:sp>
      <p:sp>
        <p:nvSpPr>
          <p:cNvPr id="4" name="TextBox 3">
            <a:extLst>
              <a:ext uri="{FF2B5EF4-FFF2-40B4-BE49-F238E27FC236}">
                <a16:creationId xmlns:a16="http://schemas.microsoft.com/office/drawing/2014/main" id="{47199F70-E169-C0EE-BA71-BF39ABF3310C}"/>
              </a:ext>
            </a:extLst>
          </p:cNvPr>
          <p:cNvSpPr txBox="1"/>
          <p:nvPr userDrawn="1"/>
        </p:nvSpPr>
        <p:spPr>
          <a:xfrm>
            <a:off x="10138514" y="6311900"/>
            <a:ext cx="1767324" cy="230832"/>
          </a:xfrm>
          <a:prstGeom prst="rect">
            <a:avLst/>
          </a:prstGeom>
          <a:noFill/>
        </p:spPr>
        <p:txBody>
          <a:bodyPr wrap="square" rtlCol="0">
            <a:spAutoFit/>
          </a:bodyPr>
          <a:lstStyle/>
          <a:p>
            <a:pPr algn="r"/>
            <a:fld id="{AADE3794-74A2-A744-972E-DD75DD50B2D8}" type="slidenum">
              <a:rPr lang="en-US" sz="900" b="0" i="0" smtClean="0">
                <a:solidFill>
                  <a:schemeClr val="accent4"/>
                </a:solidFill>
                <a:latin typeface="+mn-lt"/>
              </a:rPr>
              <a:t>‹#›</a:t>
            </a:fld>
            <a:endParaRPr lang="en-US" sz="900" b="0" i="0" dirty="0">
              <a:solidFill>
                <a:schemeClr val="accent4"/>
              </a:solidFill>
              <a:latin typeface="+mn-lt"/>
            </a:endParaRPr>
          </a:p>
        </p:txBody>
      </p:sp>
    </p:spTree>
    <p:extLst>
      <p:ext uri="{BB962C8B-B14F-4D97-AF65-F5344CB8AC3E}">
        <p14:creationId xmlns:p14="http://schemas.microsoft.com/office/powerpoint/2010/main" val="29134736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ontent Speaker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0" name="Picture Placeholder 9">
            <a:extLst>
              <a:ext uri="{FF2B5EF4-FFF2-40B4-BE49-F238E27FC236}">
                <a16:creationId xmlns:a16="http://schemas.microsoft.com/office/drawing/2014/main" id="{D6437B46-ED6B-0CE3-406B-D54D60A0CA84}"/>
              </a:ext>
            </a:extLst>
          </p:cNvPr>
          <p:cNvSpPr>
            <a:spLocks noGrp="1"/>
          </p:cNvSpPr>
          <p:nvPr>
            <p:ph type="pic" sz="quarter" idx="10"/>
          </p:nvPr>
        </p:nvSpPr>
        <p:spPr>
          <a:xfrm>
            <a:off x="3606800" y="1562100"/>
            <a:ext cx="2489200" cy="2489200"/>
          </a:xfrm>
        </p:spPr>
        <p:txBody>
          <a:bodyPr/>
          <a:lstStyle/>
          <a:p>
            <a:r>
              <a:rPr lang="en-US" smtClean="0"/>
              <a:t>Click icon to add picture</a:t>
            </a:r>
            <a:endParaRPr lang="en-US"/>
          </a:p>
        </p:txBody>
      </p:sp>
      <p:sp>
        <p:nvSpPr>
          <p:cNvPr id="13" name="Picture Placeholder 9">
            <a:extLst>
              <a:ext uri="{FF2B5EF4-FFF2-40B4-BE49-F238E27FC236}">
                <a16:creationId xmlns:a16="http://schemas.microsoft.com/office/drawing/2014/main" id="{64362383-D533-E9E7-F6C5-7DE2EB875D0E}"/>
              </a:ext>
            </a:extLst>
          </p:cNvPr>
          <p:cNvSpPr>
            <a:spLocks noGrp="1"/>
          </p:cNvSpPr>
          <p:nvPr>
            <p:ph type="pic" sz="quarter" idx="11"/>
          </p:nvPr>
        </p:nvSpPr>
        <p:spPr>
          <a:xfrm>
            <a:off x="6419448" y="1562100"/>
            <a:ext cx="2489200" cy="2489200"/>
          </a:xfrm>
        </p:spPr>
        <p:txBody>
          <a:bodyPr/>
          <a:lstStyle/>
          <a:p>
            <a:r>
              <a:rPr lang="en-US" smtClean="0"/>
              <a:t>Click icon to add picture</a:t>
            </a:r>
            <a:endParaRPr lang="en-US"/>
          </a:p>
        </p:txBody>
      </p:sp>
      <p:sp>
        <p:nvSpPr>
          <p:cNvPr id="16" name="Picture Placeholder 9">
            <a:extLst>
              <a:ext uri="{FF2B5EF4-FFF2-40B4-BE49-F238E27FC236}">
                <a16:creationId xmlns:a16="http://schemas.microsoft.com/office/drawing/2014/main" id="{0DE29A69-0FD8-0A12-613F-B34A807F1189}"/>
              </a:ext>
            </a:extLst>
          </p:cNvPr>
          <p:cNvSpPr>
            <a:spLocks noGrp="1"/>
          </p:cNvSpPr>
          <p:nvPr>
            <p:ph type="pic" sz="quarter" idx="12"/>
          </p:nvPr>
        </p:nvSpPr>
        <p:spPr>
          <a:xfrm>
            <a:off x="9245579" y="1562100"/>
            <a:ext cx="2489200" cy="2489200"/>
          </a:xfrm>
        </p:spPr>
        <p:txBody>
          <a:bodyPr/>
          <a:lstStyle/>
          <a:p>
            <a:r>
              <a:rPr lang="en-US" smtClean="0"/>
              <a:t>Click icon to add picture</a:t>
            </a:r>
            <a:endParaRPr lang="en-US"/>
          </a:p>
        </p:txBody>
      </p:sp>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algn="r"/>
            <a:r>
              <a:rPr lang="en-US" sz="900" b="0" i="0" dirty="0">
                <a:solidFill>
                  <a:schemeClr val="accent4"/>
                </a:solidFill>
                <a:latin typeface="+mn-lt"/>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algn="r"/>
            <a:fld id="{3431AFE7-4E8A-7B4E-9EA9-88E56FC02BF0}" type="slidenum">
              <a:rPr lang="en-US" sz="900" b="0" i="0" smtClean="0">
                <a:solidFill>
                  <a:schemeClr val="accent4"/>
                </a:solidFill>
                <a:latin typeface="+mn-lt"/>
              </a:rPr>
              <a:t>‹#›</a:t>
            </a:fld>
            <a:endParaRPr lang="en-US" sz="900" b="0" i="0" dirty="0">
              <a:solidFill>
                <a:schemeClr val="accent4"/>
              </a:solidFill>
              <a:latin typeface="+mn-lt"/>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21" name="Text Placeholder 8">
            <a:extLst>
              <a:ext uri="{FF2B5EF4-FFF2-40B4-BE49-F238E27FC236}">
                <a16:creationId xmlns:a16="http://schemas.microsoft.com/office/drawing/2014/main" id="{1BDD7A31-8EA7-5B60-EC9C-706EAEF027E3}"/>
              </a:ext>
            </a:extLst>
          </p:cNvPr>
          <p:cNvSpPr>
            <a:spLocks noGrp="1"/>
          </p:cNvSpPr>
          <p:nvPr>
            <p:ph type="body" sz="quarter" idx="14" hasCustomPrompt="1"/>
          </p:nvPr>
        </p:nvSpPr>
        <p:spPr>
          <a:xfrm>
            <a:off x="6419448"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3" name="Text Placeholder 8">
            <a:extLst>
              <a:ext uri="{FF2B5EF4-FFF2-40B4-BE49-F238E27FC236}">
                <a16:creationId xmlns:a16="http://schemas.microsoft.com/office/drawing/2014/main" id="{FEA64B6B-BE15-0E00-B0E8-88867D444A53}"/>
              </a:ext>
            </a:extLst>
          </p:cNvPr>
          <p:cNvSpPr>
            <a:spLocks noGrp="1"/>
          </p:cNvSpPr>
          <p:nvPr>
            <p:ph type="body" sz="quarter" idx="15" hasCustomPrompt="1"/>
          </p:nvPr>
        </p:nvSpPr>
        <p:spPr>
          <a:xfrm>
            <a:off x="9245579"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5" name="Text Placeholder 8">
            <a:extLst>
              <a:ext uri="{FF2B5EF4-FFF2-40B4-BE49-F238E27FC236}">
                <a16:creationId xmlns:a16="http://schemas.microsoft.com/office/drawing/2014/main" id="{1B5C1E3F-7B55-84D1-7E8A-F0AEF6CEF309}"/>
              </a:ext>
            </a:extLst>
          </p:cNvPr>
          <p:cNvSpPr>
            <a:spLocks noGrp="1"/>
          </p:cNvSpPr>
          <p:nvPr>
            <p:ph type="body" sz="quarter" idx="16" hasCustomPrompt="1"/>
          </p:nvPr>
        </p:nvSpPr>
        <p:spPr>
          <a:xfrm>
            <a:off x="6419448"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26" name="Text Placeholder 8">
            <a:extLst>
              <a:ext uri="{FF2B5EF4-FFF2-40B4-BE49-F238E27FC236}">
                <a16:creationId xmlns:a16="http://schemas.microsoft.com/office/drawing/2014/main" id="{1BF69D11-1EFF-5498-6000-A6C139C08A7B}"/>
              </a:ext>
            </a:extLst>
          </p:cNvPr>
          <p:cNvSpPr>
            <a:spLocks noGrp="1"/>
          </p:cNvSpPr>
          <p:nvPr>
            <p:ph type="body" sz="quarter" idx="17" hasCustomPrompt="1"/>
          </p:nvPr>
        </p:nvSpPr>
        <p:spPr>
          <a:xfrm>
            <a:off x="9232096"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4" name="Text Placeholder 8">
            <a:extLst>
              <a:ext uri="{FF2B5EF4-FFF2-40B4-BE49-F238E27FC236}">
                <a16:creationId xmlns:a16="http://schemas.microsoft.com/office/drawing/2014/main" id="{F95BC95C-5031-47D4-F539-C112B4049370}"/>
              </a:ext>
            </a:extLst>
          </p:cNvPr>
          <p:cNvSpPr>
            <a:spLocks noGrp="1"/>
          </p:cNvSpPr>
          <p:nvPr>
            <p:ph type="body" sz="quarter" idx="18" hasCustomPrompt="1"/>
          </p:nvPr>
        </p:nvSpPr>
        <p:spPr>
          <a:xfrm>
            <a:off x="3596037"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6" name="Text Placeholder 8">
            <a:extLst>
              <a:ext uri="{FF2B5EF4-FFF2-40B4-BE49-F238E27FC236}">
                <a16:creationId xmlns:a16="http://schemas.microsoft.com/office/drawing/2014/main" id="{3109D3E0-B7CE-63DD-12D1-2CA5684B9A97}"/>
              </a:ext>
            </a:extLst>
          </p:cNvPr>
          <p:cNvSpPr>
            <a:spLocks noGrp="1"/>
          </p:cNvSpPr>
          <p:nvPr>
            <p:ph type="body" sz="quarter" idx="19" hasCustomPrompt="1"/>
          </p:nvPr>
        </p:nvSpPr>
        <p:spPr>
          <a:xfrm>
            <a:off x="3596037"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Tree>
    <p:extLst>
      <p:ext uri="{BB962C8B-B14F-4D97-AF65-F5344CB8AC3E}">
        <p14:creationId xmlns:p14="http://schemas.microsoft.com/office/powerpoint/2010/main" val="31414518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Content Blank">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algn="r"/>
            <a:r>
              <a:rPr lang="en-US" sz="900" b="0" i="0" dirty="0">
                <a:solidFill>
                  <a:schemeClr val="accent4"/>
                </a:solidFill>
                <a:latin typeface="+mn-lt"/>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algn="r"/>
            <a:fld id="{3431AFE7-4E8A-7B4E-9EA9-88E56FC02BF0}" type="slidenum">
              <a:rPr lang="en-US" sz="900" b="0" i="0" smtClean="0">
                <a:solidFill>
                  <a:schemeClr val="accent4"/>
                </a:solidFill>
                <a:latin typeface="+mn-lt"/>
              </a:rPr>
              <a:t>‹#›</a:t>
            </a:fld>
            <a:endParaRPr lang="en-US" sz="900" b="0" i="0" dirty="0">
              <a:solidFill>
                <a:schemeClr val="accent4"/>
              </a:solidFill>
              <a:latin typeface="+mn-lt"/>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191880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ontent Text + Image Righ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algn="r"/>
            <a:r>
              <a:rPr lang="en-US" sz="900" b="0" i="0" dirty="0">
                <a:solidFill>
                  <a:schemeClr val="accent4"/>
                </a:solidFill>
                <a:latin typeface="+mn-lt"/>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algn="r"/>
            <a:fld id="{3431AFE7-4E8A-7B4E-9EA9-88E56FC02BF0}" type="slidenum">
              <a:rPr lang="en-US" sz="900" b="0" i="0" smtClean="0">
                <a:solidFill>
                  <a:schemeClr val="accent4"/>
                </a:solidFill>
                <a:latin typeface="+mn-lt"/>
              </a:rPr>
              <a:t>‹#›</a:t>
            </a:fld>
            <a:endParaRPr lang="en-US" sz="900" b="0" i="0" dirty="0">
              <a:solidFill>
                <a:schemeClr val="accent4"/>
              </a:solidFill>
              <a:latin typeface="+mn-lt"/>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6096000" y="576263"/>
            <a:ext cx="5700185" cy="4945644"/>
          </a:xfrm>
        </p:spPr>
        <p:txBody>
          <a:bodyPr/>
          <a:lstStyle/>
          <a:p>
            <a:r>
              <a:rPr lang="en-US" smtClean="0"/>
              <a:t>Click icon to add picture</a:t>
            </a:r>
            <a:endParaRPr lang="en-US"/>
          </a:p>
        </p:txBody>
      </p:sp>
      <p:sp>
        <p:nvSpPr>
          <p:cNvPr id="8" name="Text Placeholder 3">
            <a:extLst>
              <a:ext uri="{FF2B5EF4-FFF2-40B4-BE49-F238E27FC236}">
                <a16:creationId xmlns:a16="http://schemas.microsoft.com/office/drawing/2014/main" id="{D8D4A502-BBFB-8136-686D-FFF27E72E6AA}"/>
              </a:ext>
            </a:extLst>
          </p:cNvPr>
          <p:cNvSpPr>
            <a:spLocks noGrp="1"/>
          </p:cNvSpPr>
          <p:nvPr>
            <p:ph type="body" sz="quarter" idx="11"/>
          </p:nvPr>
        </p:nvSpPr>
        <p:spPr>
          <a:xfrm>
            <a:off x="705955" y="1557563"/>
            <a:ext cx="4736360" cy="396433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5978954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Content Text + Image Lef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283"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algn="r"/>
            <a:r>
              <a:rPr lang="en-US" sz="900" b="0" i="0" dirty="0">
                <a:solidFill>
                  <a:schemeClr val="accent4"/>
                </a:solidFill>
                <a:latin typeface="+mn-lt"/>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algn="r"/>
            <a:fld id="{3431AFE7-4E8A-7B4E-9EA9-88E56FC02BF0}" type="slidenum">
              <a:rPr lang="en-US" sz="900" b="0" i="0" smtClean="0">
                <a:solidFill>
                  <a:schemeClr val="accent4"/>
                </a:solidFill>
                <a:latin typeface="+mn-lt"/>
              </a:rPr>
              <a:t>‹#›</a:t>
            </a:fld>
            <a:endParaRPr lang="en-US" sz="900" b="0" i="0" dirty="0">
              <a:solidFill>
                <a:schemeClr val="accent4"/>
              </a:solidFill>
              <a:latin typeface="+mn-lt"/>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705955" y="576263"/>
            <a:ext cx="5700185" cy="4945644"/>
          </a:xfrm>
        </p:spPr>
        <p:txBody>
          <a:bodyPr/>
          <a:lstStyle/>
          <a:p>
            <a:r>
              <a:rPr lang="en-US" smtClean="0"/>
              <a:t>Click icon to add picture</a:t>
            </a:r>
            <a:endParaRPr lang="en-US"/>
          </a:p>
        </p:txBody>
      </p:sp>
      <p:sp>
        <p:nvSpPr>
          <p:cNvPr id="6" name="Text Placeholder 3">
            <a:extLst>
              <a:ext uri="{FF2B5EF4-FFF2-40B4-BE49-F238E27FC236}">
                <a16:creationId xmlns:a16="http://schemas.microsoft.com/office/drawing/2014/main" id="{B3AAD1E2-A02D-3B32-5C3F-F5C7CC8F3683}"/>
              </a:ext>
            </a:extLst>
          </p:cNvPr>
          <p:cNvSpPr>
            <a:spLocks noGrp="1"/>
          </p:cNvSpPr>
          <p:nvPr>
            <p:ph type="body" sz="quarter" idx="11"/>
          </p:nvPr>
        </p:nvSpPr>
        <p:spPr>
          <a:xfrm>
            <a:off x="7059825" y="1561032"/>
            <a:ext cx="4736360" cy="396433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6614816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ntent Single Imag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algn="r"/>
            <a:r>
              <a:rPr lang="en-US" sz="900" b="0" i="0" dirty="0">
                <a:solidFill>
                  <a:schemeClr val="accent4"/>
                </a:solidFill>
                <a:latin typeface="+mn-lt"/>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algn="r"/>
            <a:fld id="{3431AFE7-4E8A-7B4E-9EA9-88E56FC02BF0}" type="slidenum">
              <a:rPr lang="en-US" sz="900" b="0" i="0" smtClean="0">
                <a:solidFill>
                  <a:schemeClr val="accent4"/>
                </a:solidFill>
                <a:latin typeface="+mn-lt"/>
              </a:rPr>
              <a:t>‹#›</a:t>
            </a:fld>
            <a:endParaRPr lang="en-US" sz="900" b="0" i="0" dirty="0">
              <a:solidFill>
                <a:schemeClr val="accent4"/>
              </a:solidFill>
              <a:latin typeface="+mn-lt"/>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4" name="Picture Placeholder 3">
            <a:extLst>
              <a:ext uri="{FF2B5EF4-FFF2-40B4-BE49-F238E27FC236}">
                <a16:creationId xmlns:a16="http://schemas.microsoft.com/office/drawing/2014/main" id="{686470C8-0844-A0EF-87A4-5620CF9AC72F}"/>
              </a:ext>
            </a:extLst>
          </p:cNvPr>
          <p:cNvSpPr>
            <a:spLocks noGrp="1"/>
          </p:cNvSpPr>
          <p:nvPr>
            <p:ph type="pic" sz="quarter" idx="10"/>
          </p:nvPr>
        </p:nvSpPr>
        <p:spPr>
          <a:xfrm>
            <a:off x="734546" y="576263"/>
            <a:ext cx="11061639" cy="4945644"/>
          </a:xfrm>
        </p:spPr>
        <p:txBody>
          <a:bodyPr/>
          <a:lstStyle/>
          <a:p>
            <a:r>
              <a:rPr lang="en-US" smtClean="0"/>
              <a:t>Click icon to add picture</a:t>
            </a:r>
            <a:endParaRPr lang="en-US"/>
          </a:p>
        </p:txBody>
      </p:sp>
    </p:spTree>
    <p:extLst>
      <p:ext uri="{BB962C8B-B14F-4D97-AF65-F5344CB8AC3E}">
        <p14:creationId xmlns:p14="http://schemas.microsoft.com/office/powerpoint/2010/main" val="202949646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End">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4" y="3781427"/>
            <a:ext cx="4382881" cy="108749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End Slide Message</a:t>
            </a:r>
            <a:endParaRPr lang="en-US" dirty="0"/>
          </a:p>
        </p:txBody>
      </p:sp>
      <p:sp>
        <p:nvSpPr>
          <p:cNvPr id="8" name="TextBox 7">
            <a:extLst>
              <a:ext uri="{FF2B5EF4-FFF2-40B4-BE49-F238E27FC236}">
                <a16:creationId xmlns:a16="http://schemas.microsoft.com/office/drawing/2014/main" id="{D010199C-E508-FA75-AFAC-36B223ACA309}"/>
              </a:ext>
            </a:extLst>
          </p:cNvPr>
          <p:cNvSpPr txBox="1"/>
          <p:nvPr userDrawn="1"/>
        </p:nvSpPr>
        <p:spPr>
          <a:xfrm>
            <a:off x="9717932" y="4268763"/>
            <a:ext cx="1767324" cy="600164"/>
          </a:xfrm>
          <a:prstGeom prst="rect">
            <a:avLst/>
          </a:prstGeom>
          <a:noFill/>
        </p:spPr>
        <p:txBody>
          <a:bodyPr wrap="square" rtlCol="0">
            <a:spAutoFit/>
          </a:bodyPr>
          <a:lstStyle/>
          <a:p>
            <a:pPr algn="r"/>
            <a:r>
              <a:rPr lang="en-US" sz="1100" b="0" i="0" dirty="0">
                <a:solidFill>
                  <a:schemeClr val="bg1"/>
                </a:solidFill>
                <a:latin typeface="+mj-lt"/>
              </a:rPr>
              <a:t>The</a:t>
            </a:r>
          </a:p>
          <a:p>
            <a:pPr algn="r"/>
            <a:r>
              <a:rPr lang="en-US" sz="1100" b="0" i="0" dirty="0">
                <a:solidFill>
                  <a:schemeClr val="bg1"/>
                </a:solidFill>
                <a:latin typeface="+mj-lt"/>
              </a:rPr>
              <a:t>Big Small</a:t>
            </a:r>
          </a:p>
          <a:p>
            <a:pPr algn="r"/>
            <a:r>
              <a:rPr lang="en-US" sz="1100" b="0" i="0" dirty="0">
                <a:solidFill>
                  <a:schemeClr val="bg1"/>
                </a:solidFill>
                <a:latin typeface="+mj-lt"/>
              </a:rPr>
              <a:t>Firm</a:t>
            </a:r>
            <a:endParaRPr lang="en-US" sz="1100" b="0" i="0" dirty="0">
              <a:solidFill>
                <a:schemeClr val="accent2"/>
              </a:solidFill>
              <a:latin typeface="+mj-lt"/>
            </a:endParaRPr>
          </a:p>
        </p:txBody>
      </p:sp>
      <p:sp>
        <p:nvSpPr>
          <p:cNvPr id="7" name="Subtitle 2">
            <a:extLst>
              <a:ext uri="{FF2B5EF4-FFF2-40B4-BE49-F238E27FC236}">
                <a16:creationId xmlns:a16="http://schemas.microsoft.com/office/drawing/2014/main" id="{FAD6BBFB-C24F-B573-C956-6B77C7C487CE}"/>
              </a:ext>
            </a:extLst>
          </p:cNvPr>
          <p:cNvSpPr txBox="1">
            <a:spLocks/>
          </p:cNvSpPr>
          <p:nvPr userDrawn="1"/>
        </p:nvSpPr>
        <p:spPr>
          <a:xfrm>
            <a:off x="1798412" y="6116568"/>
            <a:ext cx="1639732"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1100" dirty="0" err="1">
                <a:latin typeface="+mn-lt"/>
              </a:rPr>
              <a:t>thebigsmallfirm</a:t>
            </a:r>
            <a:endParaRPr lang="en-US" sz="1100" dirty="0">
              <a:latin typeface="+mn-lt"/>
            </a:endParaRPr>
          </a:p>
        </p:txBody>
      </p:sp>
      <p:pic>
        <p:nvPicPr>
          <p:cNvPr id="4" name="Picture 3">
            <a:extLst>
              <a:ext uri="{FF2B5EF4-FFF2-40B4-BE49-F238E27FC236}">
                <a16:creationId xmlns:a16="http://schemas.microsoft.com/office/drawing/2014/main" id="{2CEA1D7F-0A91-FF16-07CB-FC5A192829F5}"/>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10665671" y="829581"/>
            <a:ext cx="757330" cy="229705"/>
          </a:xfrm>
          <a:prstGeom prst="rect">
            <a:avLst/>
          </a:prstGeom>
        </p:spPr>
      </p:pic>
      <p:sp>
        <p:nvSpPr>
          <p:cNvPr id="6" name="Subtitle 2">
            <a:extLst>
              <a:ext uri="{FF2B5EF4-FFF2-40B4-BE49-F238E27FC236}">
                <a16:creationId xmlns:a16="http://schemas.microsoft.com/office/drawing/2014/main" id="{E67CC62C-9E8F-2FC9-E35C-F9737E3EABAA}"/>
              </a:ext>
            </a:extLst>
          </p:cNvPr>
          <p:cNvSpPr txBox="1">
            <a:spLocks/>
          </p:cNvSpPr>
          <p:nvPr userDrawn="1"/>
        </p:nvSpPr>
        <p:spPr>
          <a:xfrm>
            <a:off x="4604917" y="6116568"/>
            <a:ext cx="1886195"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r"/>
            <a:r>
              <a:rPr lang="en-GB" sz="1100" b="1" dirty="0" err="1">
                <a:latin typeface="+mn-lt"/>
              </a:rPr>
              <a:t>www.stbb.co.za</a:t>
            </a:r>
            <a:endParaRPr lang="en-US" sz="1100" b="1" dirty="0">
              <a:latin typeface="+mn-lt"/>
            </a:endParaRPr>
          </a:p>
        </p:txBody>
      </p:sp>
      <p:pic>
        <p:nvPicPr>
          <p:cNvPr id="19" name="Picture 18" descr="A white letter f on a dark background&#10;&#10;AI-generated content may be incorrect.">
            <a:extLst>
              <a:ext uri="{FF2B5EF4-FFF2-40B4-BE49-F238E27FC236}">
                <a16:creationId xmlns:a16="http://schemas.microsoft.com/office/drawing/2014/main" id="{90A998BC-294D-7726-02B8-FA5F38D9A2F2}"/>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1047267" y="6116568"/>
            <a:ext cx="273050" cy="273050"/>
          </a:xfrm>
          <a:prstGeom prst="rect">
            <a:avLst/>
          </a:prstGeom>
        </p:spPr>
      </p:pic>
      <p:pic>
        <p:nvPicPr>
          <p:cNvPr id="22" name="Picture 21" descr="A logo of a camera&#10;&#10;AI-generated content may be incorrect.">
            <a:extLst>
              <a:ext uri="{FF2B5EF4-FFF2-40B4-BE49-F238E27FC236}">
                <a16:creationId xmlns:a16="http://schemas.microsoft.com/office/drawing/2014/main" id="{A5ACCB66-6AAB-FDD3-B9C7-83C048A5237E}"/>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1388579" y="6116568"/>
            <a:ext cx="273050" cy="273050"/>
          </a:xfrm>
          <a:prstGeom prst="rect">
            <a:avLst/>
          </a:prstGeom>
        </p:spPr>
      </p:pic>
      <p:pic>
        <p:nvPicPr>
          <p:cNvPr id="24" name="Picture 23" descr="A white letter on a black background&#10;&#10;AI-generated content may be incorrect.">
            <a:extLst>
              <a:ext uri="{FF2B5EF4-FFF2-40B4-BE49-F238E27FC236}">
                <a16:creationId xmlns:a16="http://schemas.microsoft.com/office/drawing/2014/main" id="{17ED2889-97AE-67FE-2698-2A8A89DCBA1D}"/>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705955" y="6116568"/>
            <a:ext cx="273050" cy="273050"/>
          </a:xfrm>
          <a:prstGeom prst="rect">
            <a:avLst/>
          </a:prstGeom>
        </p:spPr>
      </p:pic>
    </p:spTree>
    <p:extLst>
      <p:ext uri="{BB962C8B-B14F-4D97-AF65-F5344CB8AC3E}">
        <p14:creationId xmlns:p14="http://schemas.microsoft.com/office/powerpoint/2010/main" val="320223732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reserve="1">
  <p:cSld name="Cover Graphic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3" name="TextBox 12">
            <a:extLst>
              <a:ext uri="{FF2B5EF4-FFF2-40B4-BE49-F238E27FC236}">
                <a16:creationId xmlns:a16="http://schemas.microsoft.com/office/drawing/2014/main" id="{38C17F0F-8CBD-7F4A-E298-F233D8B4E76E}"/>
              </a:ext>
            </a:extLst>
          </p:cNvPr>
          <p:cNvSpPr txBox="1"/>
          <p:nvPr userDrawn="1"/>
        </p:nvSpPr>
        <p:spPr>
          <a:xfrm>
            <a:off x="9640897" y="3686817"/>
            <a:ext cx="1767324" cy="110799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2025</a:t>
            </a:r>
          </a:p>
        </p:txBody>
      </p:sp>
    </p:spTree>
    <p:extLst>
      <p:ext uri="{BB962C8B-B14F-4D97-AF65-F5344CB8AC3E}">
        <p14:creationId xmlns:p14="http://schemas.microsoft.com/office/powerpoint/2010/main" val="321600441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Cover Graphic">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80A8FB7F-9F73-ADA7-F9DB-DBBED6A07599}"/>
              </a:ext>
            </a:extLst>
          </p:cNvPr>
          <p:cNvSpPr txBox="1"/>
          <p:nvPr userDrawn="1"/>
        </p:nvSpPr>
        <p:spPr>
          <a:xfrm>
            <a:off x="9717932" y="4221804"/>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6187881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Cover Image 1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870C002D-1046-4047-022A-0773AE945593}"/>
              </a:ext>
            </a:extLst>
          </p:cNvPr>
          <p:cNvSpPr txBox="1"/>
          <p:nvPr userDrawn="1"/>
        </p:nvSpPr>
        <p:spPr>
          <a:xfrm>
            <a:off x="796229" y="2321004"/>
            <a:ext cx="1767324" cy="110799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srgbClr val="F37930"/>
                </a:solidFill>
                <a:effectLst/>
                <a:uLnTx/>
                <a:uFillTx/>
                <a:latin typeface="Arial" panose="020B0604020202020204"/>
                <a:ea typeface="+mn-ea"/>
                <a:cs typeface="+mn-cs"/>
              </a:rPr>
              <a:t>2026</a:t>
            </a:r>
            <a:endPar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287369467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 preserve="1">
  <p:cSld name="Cover Image 1">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C30ED0C1-EA4B-5F78-5762-FB88E416D0BA}"/>
              </a:ext>
            </a:extLst>
          </p:cNvPr>
          <p:cNvSpPr txBox="1"/>
          <p:nvPr userDrawn="1"/>
        </p:nvSpPr>
        <p:spPr>
          <a:xfrm>
            <a:off x="719848" y="2783745"/>
            <a:ext cx="1767324" cy="6001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61020908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 preserve="1">
  <p:cSld name="Cover Image 2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0754706D-72FE-FD22-046C-449EAEDA84B3}"/>
              </a:ext>
            </a:extLst>
          </p:cNvPr>
          <p:cNvSpPr txBox="1"/>
          <p:nvPr userDrawn="1"/>
        </p:nvSpPr>
        <p:spPr>
          <a:xfrm>
            <a:off x="796229" y="3640518"/>
            <a:ext cx="1767324" cy="110799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2026</a:t>
            </a:r>
          </a:p>
        </p:txBody>
      </p:sp>
    </p:spTree>
    <p:extLst>
      <p:ext uri="{BB962C8B-B14F-4D97-AF65-F5344CB8AC3E}">
        <p14:creationId xmlns:p14="http://schemas.microsoft.com/office/powerpoint/2010/main" val="316989795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 preserve="1">
  <p:cSld name="Cover Image 2">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8" name="TextBox 7">
            <a:extLst>
              <a:ext uri="{FF2B5EF4-FFF2-40B4-BE49-F238E27FC236}">
                <a16:creationId xmlns:a16="http://schemas.microsoft.com/office/drawing/2014/main" id="{E0A9EB1E-21C2-C3D4-E897-EAFB8D267CBC}"/>
              </a:ext>
            </a:extLst>
          </p:cNvPr>
          <p:cNvSpPr txBox="1"/>
          <p:nvPr userDrawn="1"/>
        </p:nvSpPr>
        <p:spPr>
          <a:xfrm>
            <a:off x="719848" y="4271360"/>
            <a:ext cx="1767324" cy="6001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102414107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Cover Image 3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0" name="TextBox 9">
            <a:extLst>
              <a:ext uri="{FF2B5EF4-FFF2-40B4-BE49-F238E27FC236}">
                <a16:creationId xmlns:a16="http://schemas.microsoft.com/office/drawing/2014/main" id="{7CA86E44-B74B-B7BB-8527-08824BDEE7D0}"/>
              </a:ext>
            </a:extLst>
          </p:cNvPr>
          <p:cNvSpPr txBox="1"/>
          <p:nvPr userDrawn="1"/>
        </p:nvSpPr>
        <p:spPr>
          <a:xfrm>
            <a:off x="9640897" y="3686817"/>
            <a:ext cx="1767324" cy="110799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srgbClr val="F37930"/>
                </a:solidFill>
                <a:effectLst/>
                <a:uLnTx/>
                <a:uFillTx/>
                <a:latin typeface="Arial" panose="020B0604020202020204"/>
                <a:ea typeface="+mn-ea"/>
                <a:cs typeface="+mn-cs"/>
              </a:rPr>
              <a:t>2026</a:t>
            </a:r>
            <a:endPar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205511718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Cover Image 3">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userDrawn="1"/>
        </p:nvSpPr>
        <p:spPr>
          <a:xfrm>
            <a:off x="9717932" y="4268763"/>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396583393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ontents / Agenda">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1939386"/>
          </a:xfrm>
        </p:spPr>
        <p:txBody>
          <a:bodyPr lIns="0" tIns="0" rIns="0" bIns="0" anchor="t">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697898" y="6331919"/>
            <a:ext cx="458194" cy="138846"/>
          </a:xfrm>
          <a:prstGeom prst="rect">
            <a:avLst/>
          </a:prstGeom>
        </p:spPr>
      </p:pic>
      <p:sp>
        <p:nvSpPr>
          <p:cNvPr id="4" name="TextBox 3">
            <a:extLst>
              <a:ext uri="{FF2B5EF4-FFF2-40B4-BE49-F238E27FC236}">
                <a16:creationId xmlns:a16="http://schemas.microsoft.com/office/drawing/2014/main" id="{E029181D-78D5-1186-F3EC-8BE0A81A74DC}"/>
              </a:ext>
            </a:extLst>
          </p:cNvPr>
          <p:cNvSpPr txBox="1"/>
          <p:nvPr userDrawn="1"/>
        </p:nvSpPr>
        <p:spPr>
          <a:xfrm>
            <a:off x="3602085"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0" name="Text Placeholder 9">
            <a:extLst>
              <a:ext uri="{FF2B5EF4-FFF2-40B4-BE49-F238E27FC236}">
                <a16:creationId xmlns:a16="http://schemas.microsoft.com/office/drawing/2014/main" id="{5A57DC38-1AE8-3991-2469-0E0864C34B0D}"/>
              </a:ext>
            </a:extLst>
          </p:cNvPr>
          <p:cNvSpPr>
            <a:spLocks noGrp="1"/>
          </p:cNvSpPr>
          <p:nvPr>
            <p:ph type="body" sz="quarter" idx="10" hasCustomPrompt="1"/>
          </p:nvPr>
        </p:nvSpPr>
        <p:spPr>
          <a:xfrm>
            <a:off x="11113476" y="109855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4" name="Text Placeholder 9">
            <a:extLst>
              <a:ext uri="{FF2B5EF4-FFF2-40B4-BE49-F238E27FC236}">
                <a16:creationId xmlns:a16="http://schemas.microsoft.com/office/drawing/2014/main" id="{DED137A2-9A78-5020-716E-C53A2C2A1C4B}"/>
              </a:ext>
            </a:extLst>
          </p:cNvPr>
          <p:cNvSpPr>
            <a:spLocks noGrp="1"/>
          </p:cNvSpPr>
          <p:nvPr>
            <p:ph type="body" sz="quarter" idx="11" hasCustomPrompt="1"/>
          </p:nvPr>
        </p:nvSpPr>
        <p:spPr>
          <a:xfrm>
            <a:off x="11113476" y="1807796"/>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6" name="Text Placeholder 15">
            <a:extLst>
              <a:ext uri="{FF2B5EF4-FFF2-40B4-BE49-F238E27FC236}">
                <a16:creationId xmlns:a16="http://schemas.microsoft.com/office/drawing/2014/main" id="{4E0DDCD8-F9C7-027E-9748-D91AF55913AA}"/>
              </a:ext>
            </a:extLst>
          </p:cNvPr>
          <p:cNvSpPr>
            <a:spLocks noGrp="1"/>
          </p:cNvSpPr>
          <p:nvPr>
            <p:ph type="body" sz="quarter" idx="12" hasCustomPrompt="1"/>
          </p:nvPr>
        </p:nvSpPr>
        <p:spPr>
          <a:xfrm>
            <a:off x="6380163" y="180772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5" name="Text Placeholder 9">
            <a:extLst>
              <a:ext uri="{FF2B5EF4-FFF2-40B4-BE49-F238E27FC236}">
                <a16:creationId xmlns:a16="http://schemas.microsoft.com/office/drawing/2014/main" id="{1304FA8B-32C9-AD3A-FCF2-A87DDE82651B}"/>
              </a:ext>
            </a:extLst>
          </p:cNvPr>
          <p:cNvSpPr>
            <a:spLocks noGrp="1"/>
          </p:cNvSpPr>
          <p:nvPr>
            <p:ph type="body" sz="quarter" idx="13" hasCustomPrompt="1"/>
          </p:nvPr>
        </p:nvSpPr>
        <p:spPr>
          <a:xfrm>
            <a:off x="11113476" y="2517042"/>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6" name="Text Placeholder 15">
            <a:extLst>
              <a:ext uri="{FF2B5EF4-FFF2-40B4-BE49-F238E27FC236}">
                <a16:creationId xmlns:a16="http://schemas.microsoft.com/office/drawing/2014/main" id="{A72BF9B9-F625-7602-F1DC-55595F77C7AA}"/>
              </a:ext>
            </a:extLst>
          </p:cNvPr>
          <p:cNvSpPr>
            <a:spLocks noGrp="1"/>
          </p:cNvSpPr>
          <p:nvPr>
            <p:ph type="body" sz="quarter" idx="14" hasCustomPrompt="1"/>
          </p:nvPr>
        </p:nvSpPr>
        <p:spPr>
          <a:xfrm>
            <a:off x="6380163" y="251696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7" name="Text Placeholder 9">
            <a:extLst>
              <a:ext uri="{FF2B5EF4-FFF2-40B4-BE49-F238E27FC236}">
                <a16:creationId xmlns:a16="http://schemas.microsoft.com/office/drawing/2014/main" id="{648EAA53-8181-B137-9920-4816F21DC7D8}"/>
              </a:ext>
            </a:extLst>
          </p:cNvPr>
          <p:cNvSpPr>
            <a:spLocks noGrp="1"/>
          </p:cNvSpPr>
          <p:nvPr>
            <p:ph type="body" sz="quarter" idx="15" hasCustomPrompt="1"/>
          </p:nvPr>
        </p:nvSpPr>
        <p:spPr>
          <a:xfrm>
            <a:off x="11113476" y="3226288"/>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8" name="Text Placeholder 15">
            <a:extLst>
              <a:ext uri="{FF2B5EF4-FFF2-40B4-BE49-F238E27FC236}">
                <a16:creationId xmlns:a16="http://schemas.microsoft.com/office/drawing/2014/main" id="{C7CC70BC-1CD4-AACD-0EE2-ECA13339C742}"/>
              </a:ext>
            </a:extLst>
          </p:cNvPr>
          <p:cNvSpPr>
            <a:spLocks noGrp="1"/>
          </p:cNvSpPr>
          <p:nvPr>
            <p:ph type="body" sz="quarter" idx="16" hasCustomPrompt="1"/>
          </p:nvPr>
        </p:nvSpPr>
        <p:spPr>
          <a:xfrm>
            <a:off x="6380163" y="3226196"/>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9" name="Text Placeholder 9">
            <a:extLst>
              <a:ext uri="{FF2B5EF4-FFF2-40B4-BE49-F238E27FC236}">
                <a16:creationId xmlns:a16="http://schemas.microsoft.com/office/drawing/2014/main" id="{E03CD955-EAF2-B417-441D-7028C928E017}"/>
              </a:ext>
            </a:extLst>
          </p:cNvPr>
          <p:cNvSpPr>
            <a:spLocks noGrp="1"/>
          </p:cNvSpPr>
          <p:nvPr>
            <p:ph type="body" sz="quarter" idx="17" hasCustomPrompt="1"/>
          </p:nvPr>
        </p:nvSpPr>
        <p:spPr>
          <a:xfrm>
            <a:off x="11113476" y="3935534"/>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0" name="Text Placeholder 15">
            <a:extLst>
              <a:ext uri="{FF2B5EF4-FFF2-40B4-BE49-F238E27FC236}">
                <a16:creationId xmlns:a16="http://schemas.microsoft.com/office/drawing/2014/main" id="{E4FC25E3-F673-DD18-CDE7-8F7F88784D88}"/>
              </a:ext>
            </a:extLst>
          </p:cNvPr>
          <p:cNvSpPr>
            <a:spLocks noGrp="1"/>
          </p:cNvSpPr>
          <p:nvPr>
            <p:ph type="body" sz="quarter" idx="18" hasCustomPrompt="1"/>
          </p:nvPr>
        </p:nvSpPr>
        <p:spPr>
          <a:xfrm>
            <a:off x="6380163" y="393543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1" name="Text Placeholder 9">
            <a:extLst>
              <a:ext uri="{FF2B5EF4-FFF2-40B4-BE49-F238E27FC236}">
                <a16:creationId xmlns:a16="http://schemas.microsoft.com/office/drawing/2014/main" id="{F7AA5B16-6A50-FE61-B9D2-91C8F23FF44C}"/>
              </a:ext>
            </a:extLst>
          </p:cNvPr>
          <p:cNvSpPr>
            <a:spLocks noGrp="1"/>
          </p:cNvSpPr>
          <p:nvPr>
            <p:ph type="body" sz="quarter" idx="19" hasCustomPrompt="1"/>
          </p:nvPr>
        </p:nvSpPr>
        <p:spPr>
          <a:xfrm>
            <a:off x="11113476" y="464478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2" name="Text Placeholder 15">
            <a:extLst>
              <a:ext uri="{FF2B5EF4-FFF2-40B4-BE49-F238E27FC236}">
                <a16:creationId xmlns:a16="http://schemas.microsoft.com/office/drawing/2014/main" id="{1DADB271-A7AC-91D3-B643-D284AC7CF0D5}"/>
              </a:ext>
            </a:extLst>
          </p:cNvPr>
          <p:cNvSpPr>
            <a:spLocks noGrp="1"/>
          </p:cNvSpPr>
          <p:nvPr>
            <p:ph type="body" sz="quarter" idx="20" hasCustomPrompt="1"/>
          </p:nvPr>
        </p:nvSpPr>
        <p:spPr>
          <a:xfrm>
            <a:off x="6380163" y="4644669"/>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3" name="Text Placeholder 9">
            <a:extLst>
              <a:ext uri="{FF2B5EF4-FFF2-40B4-BE49-F238E27FC236}">
                <a16:creationId xmlns:a16="http://schemas.microsoft.com/office/drawing/2014/main" id="{B895D3CC-94A8-AEF3-574C-4A91E0C65BF6}"/>
              </a:ext>
            </a:extLst>
          </p:cNvPr>
          <p:cNvSpPr>
            <a:spLocks noGrp="1"/>
          </p:cNvSpPr>
          <p:nvPr>
            <p:ph type="body" sz="quarter" idx="21" hasCustomPrompt="1"/>
          </p:nvPr>
        </p:nvSpPr>
        <p:spPr>
          <a:xfrm>
            <a:off x="11113476" y="5354027"/>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4" name="Text Placeholder 15">
            <a:extLst>
              <a:ext uri="{FF2B5EF4-FFF2-40B4-BE49-F238E27FC236}">
                <a16:creationId xmlns:a16="http://schemas.microsoft.com/office/drawing/2014/main" id="{91E610CB-8730-EA18-69C8-C7CB2AC6A1E9}"/>
              </a:ext>
            </a:extLst>
          </p:cNvPr>
          <p:cNvSpPr>
            <a:spLocks noGrp="1"/>
          </p:cNvSpPr>
          <p:nvPr>
            <p:ph type="body" sz="quarter" idx="22" hasCustomPrompt="1"/>
          </p:nvPr>
        </p:nvSpPr>
        <p:spPr>
          <a:xfrm>
            <a:off x="6380163" y="5353905"/>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6" name="Text Placeholder 15">
            <a:extLst>
              <a:ext uri="{FF2B5EF4-FFF2-40B4-BE49-F238E27FC236}">
                <a16:creationId xmlns:a16="http://schemas.microsoft.com/office/drawing/2014/main" id="{97AF5A72-30E9-1FDA-507C-E57541E3C951}"/>
              </a:ext>
            </a:extLst>
          </p:cNvPr>
          <p:cNvSpPr>
            <a:spLocks noGrp="1"/>
          </p:cNvSpPr>
          <p:nvPr>
            <p:ph type="body" sz="quarter" idx="23" hasCustomPrompt="1"/>
          </p:nvPr>
        </p:nvSpPr>
        <p:spPr>
          <a:xfrm>
            <a:off x="6380163" y="110187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Tree>
    <p:extLst>
      <p:ext uri="{BB962C8B-B14F-4D97-AF65-F5344CB8AC3E}">
        <p14:creationId xmlns:p14="http://schemas.microsoft.com/office/powerpoint/2010/main" val="259073468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Section Star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1000460"/>
            <a:ext cx="4595619" cy="4262205"/>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Section Title</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92767" y="6328473"/>
            <a:ext cx="470732" cy="142777"/>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userDrawn="1"/>
        </p:nvSpPr>
        <p:spPr>
          <a:xfrm>
            <a:off x="4885110"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FFFFFF"/>
                </a:solidFill>
                <a:effectLst/>
                <a:uLnTx/>
                <a:uFillTx/>
                <a:latin typeface="Arial" panose="020B0604020202020204"/>
                <a:ea typeface="+mn-ea"/>
                <a:cs typeface="+mn-cs"/>
              </a:rPr>
              <a:t>The Big Small Firm</a:t>
            </a:r>
            <a:endParaRPr kumimoji="0" lang="en-US" sz="9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
        <p:nvSpPr>
          <p:cNvPr id="4" name="TextBox 3">
            <a:extLst>
              <a:ext uri="{FF2B5EF4-FFF2-40B4-BE49-F238E27FC236}">
                <a16:creationId xmlns:a16="http://schemas.microsoft.com/office/drawing/2014/main" id="{47199F70-E169-C0EE-BA71-BF39ABF3310C}"/>
              </a:ext>
            </a:extLst>
          </p:cNvPr>
          <p:cNvSpPr txBox="1"/>
          <p:nvPr userDrawn="1"/>
        </p:nvSpPr>
        <p:spPr>
          <a:xfrm>
            <a:off x="10138514"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DE3794-74A2-A744-972E-DD75DD50B2D8}"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spTree>
    <p:extLst>
      <p:ext uri="{BB962C8B-B14F-4D97-AF65-F5344CB8AC3E}">
        <p14:creationId xmlns:p14="http://schemas.microsoft.com/office/powerpoint/2010/main" val="201452244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Content Speaker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0" name="Picture Placeholder 9">
            <a:extLst>
              <a:ext uri="{FF2B5EF4-FFF2-40B4-BE49-F238E27FC236}">
                <a16:creationId xmlns:a16="http://schemas.microsoft.com/office/drawing/2014/main" id="{D6437B46-ED6B-0CE3-406B-D54D60A0CA84}"/>
              </a:ext>
            </a:extLst>
          </p:cNvPr>
          <p:cNvSpPr>
            <a:spLocks noGrp="1"/>
          </p:cNvSpPr>
          <p:nvPr>
            <p:ph type="pic" sz="quarter" idx="10"/>
          </p:nvPr>
        </p:nvSpPr>
        <p:spPr>
          <a:xfrm>
            <a:off x="3606800" y="1562100"/>
            <a:ext cx="2489200" cy="2489200"/>
          </a:xfrm>
        </p:spPr>
        <p:txBody>
          <a:bodyPr/>
          <a:lstStyle/>
          <a:p>
            <a:r>
              <a:rPr lang="en-US"/>
              <a:t>Click icon to add picture</a:t>
            </a:r>
          </a:p>
        </p:txBody>
      </p:sp>
      <p:sp>
        <p:nvSpPr>
          <p:cNvPr id="13" name="Picture Placeholder 9">
            <a:extLst>
              <a:ext uri="{FF2B5EF4-FFF2-40B4-BE49-F238E27FC236}">
                <a16:creationId xmlns:a16="http://schemas.microsoft.com/office/drawing/2014/main" id="{64362383-D533-E9E7-F6C5-7DE2EB875D0E}"/>
              </a:ext>
            </a:extLst>
          </p:cNvPr>
          <p:cNvSpPr>
            <a:spLocks noGrp="1"/>
          </p:cNvSpPr>
          <p:nvPr>
            <p:ph type="pic" sz="quarter" idx="11"/>
          </p:nvPr>
        </p:nvSpPr>
        <p:spPr>
          <a:xfrm>
            <a:off x="6419448" y="1562100"/>
            <a:ext cx="2489200" cy="2489200"/>
          </a:xfrm>
        </p:spPr>
        <p:txBody>
          <a:bodyPr/>
          <a:lstStyle/>
          <a:p>
            <a:r>
              <a:rPr lang="en-US"/>
              <a:t>Click icon to add picture</a:t>
            </a:r>
          </a:p>
        </p:txBody>
      </p:sp>
      <p:sp>
        <p:nvSpPr>
          <p:cNvPr id="16" name="Picture Placeholder 9">
            <a:extLst>
              <a:ext uri="{FF2B5EF4-FFF2-40B4-BE49-F238E27FC236}">
                <a16:creationId xmlns:a16="http://schemas.microsoft.com/office/drawing/2014/main" id="{0DE29A69-0FD8-0A12-613F-B34A807F1189}"/>
              </a:ext>
            </a:extLst>
          </p:cNvPr>
          <p:cNvSpPr>
            <a:spLocks noGrp="1"/>
          </p:cNvSpPr>
          <p:nvPr>
            <p:ph type="pic" sz="quarter" idx="12"/>
          </p:nvPr>
        </p:nvSpPr>
        <p:spPr>
          <a:xfrm>
            <a:off x="9245579" y="1562100"/>
            <a:ext cx="2489200" cy="2489200"/>
          </a:xfrm>
        </p:spPr>
        <p:txBody>
          <a:bodyPr/>
          <a:lstStyle/>
          <a:p>
            <a:r>
              <a:rPr lang="en-US"/>
              <a:t>Click icon to add picture</a:t>
            </a:r>
          </a:p>
        </p:txBody>
      </p:sp>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21" name="Text Placeholder 8">
            <a:extLst>
              <a:ext uri="{FF2B5EF4-FFF2-40B4-BE49-F238E27FC236}">
                <a16:creationId xmlns:a16="http://schemas.microsoft.com/office/drawing/2014/main" id="{1BDD7A31-8EA7-5B60-EC9C-706EAEF027E3}"/>
              </a:ext>
            </a:extLst>
          </p:cNvPr>
          <p:cNvSpPr>
            <a:spLocks noGrp="1"/>
          </p:cNvSpPr>
          <p:nvPr>
            <p:ph type="body" sz="quarter" idx="14" hasCustomPrompt="1"/>
          </p:nvPr>
        </p:nvSpPr>
        <p:spPr>
          <a:xfrm>
            <a:off x="6419448"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3" name="Text Placeholder 8">
            <a:extLst>
              <a:ext uri="{FF2B5EF4-FFF2-40B4-BE49-F238E27FC236}">
                <a16:creationId xmlns:a16="http://schemas.microsoft.com/office/drawing/2014/main" id="{FEA64B6B-BE15-0E00-B0E8-88867D444A53}"/>
              </a:ext>
            </a:extLst>
          </p:cNvPr>
          <p:cNvSpPr>
            <a:spLocks noGrp="1"/>
          </p:cNvSpPr>
          <p:nvPr>
            <p:ph type="body" sz="quarter" idx="15" hasCustomPrompt="1"/>
          </p:nvPr>
        </p:nvSpPr>
        <p:spPr>
          <a:xfrm>
            <a:off x="9245579"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5" name="Text Placeholder 8">
            <a:extLst>
              <a:ext uri="{FF2B5EF4-FFF2-40B4-BE49-F238E27FC236}">
                <a16:creationId xmlns:a16="http://schemas.microsoft.com/office/drawing/2014/main" id="{1B5C1E3F-7B55-84D1-7E8A-F0AEF6CEF309}"/>
              </a:ext>
            </a:extLst>
          </p:cNvPr>
          <p:cNvSpPr>
            <a:spLocks noGrp="1"/>
          </p:cNvSpPr>
          <p:nvPr>
            <p:ph type="body" sz="quarter" idx="16" hasCustomPrompt="1"/>
          </p:nvPr>
        </p:nvSpPr>
        <p:spPr>
          <a:xfrm>
            <a:off x="6419448"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26" name="Text Placeholder 8">
            <a:extLst>
              <a:ext uri="{FF2B5EF4-FFF2-40B4-BE49-F238E27FC236}">
                <a16:creationId xmlns:a16="http://schemas.microsoft.com/office/drawing/2014/main" id="{1BF69D11-1EFF-5498-6000-A6C139C08A7B}"/>
              </a:ext>
            </a:extLst>
          </p:cNvPr>
          <p:cNvSpPr>
            <a:spLocks noGrp="1"/>
          </p:cNvSpPr>
          <p:nvPr>
            <p:ph type="body" sz="quarter" idx="17" hasCustomPrompt="1"/>
          </p:nvPr>
        </p:nvSpPr>
        <p:spPr>
          <a:xfrm>
            <a:off x="9232096"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4" name="Text Placeholder 8">
            <a:extLst>
              <a:ext uri="{FF2B5EF4-FFF2-40B4-BE49-F238E27FC236}">
                <a16:creationId xmlns:a16="http://schemas.microsoft.com/office/drawing/2014/main" id="{F95BC95C-5031-47D4-F539-C112B4049370}"/>
              </a:ext>
            </a:extLst>
          </p:cNvPr>
          <p:cNvSpPr>
            <a:spLocks noGrp="1"/>
          </p:cNvSpPr>
          <p:nvPr>
            <p:ph type="body" sz="quarter" idx="18" hasCustomPrompt="1"/>
          </p:nvPr>
        </p:nvSpPr>
        <p:spPr>
          <a:xfrm>
            <a:off x="3596037"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6" name="Text Placeholder 8">
            <a:extLst>
              <a:ext uri="{FF2B5EF4-FFF2-40B4-BE49-F238E27FC236}">
                <a16:creationId xmlns:a16="http://schemas.microsoft.com/office/drawing/2014/main" id="{3109D3E0-B7CE-63DD-12D1-2CA5684B9A97}"/>
              </a:ext>
            </a:extLst>
          </p:cNvPr>
          <p:cNvSpPr>
            <a:spLocks noGrp="1"/>
          </p:cNvSpPr>
          <p:nvPr>
            <p:ph type="body" sz="quarter" idx="19" hasCustomPrompt="1"/>
          </p:nvPr>
        </p:nvSpPr>
        <p:spPr>
          <a:xfrm>
            <a:off x="3596037"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Tree>
    <p:extLst>
      <p:ext uri="{BB962C8B-B14F-4D97-AF65-F5344CB8AC3E}">
        <p14:creationId xmlns:p14="http://schemas.microsoft.com/office/powerpoint/2010/main" val="411781454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Content Blank">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3079668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Content Text + Image Righ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6096000" y="576263"/>
            <a:ext cx="5700185" cy="4945644"/>
          </a:xfrm>
        </p:spPr>
        <p:txBody>
          <a:bodyPr/>
          <a:lstStyle/>
          <a:p>
            <a:r>
              <a:rPr lang="en-US"/>
              <a:t>Click icon to add picture</a:t>
            </a:r>
          </a:p>
        </p:txBody>
      </p:sp>
      <p:sp>
        <p:nvSpPr>
          <p:cNvPr id="8" name="Text Placeholder 3">
            <a:extLst>
              <a:ext uri="{FF2B5EF4-FFF2-40B4-BE49-F238E27FC236}">
                <a16:creationId xmlns:a16="http://schemas.microsoft.com/office/drawing/2014/main" id="{D8D4A502-BBFB-8136-686D-FFF27E72E6AA}"/>
              </a:ext>
            </a:extLst>
          </p:cNvPr>
          <p:cNvSpPr>
            <a:spLocks noGrp="1"/>
          </p:cNvSpPr>
          <p:nvPr>
            <p:ph type="body" sz="quarter" idx="11"/>
          </p:nvPr>
        </p:nvSpPr>
        <p:spPr>
          <a:xfrm>
            <a:off x="705955" y="1557563"/>
            <a:ext cx="4736360" cy="396433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87169992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Content Text + Image Lef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283"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705955" y="576263"/>
            <a:ext cx="5700185" cy="4945644"/>
          </a:xfrm>
        </p:spPr>
        <p:txBody>
          <a:bodyPr/>
          <a:lstStyle/>
          <a:p>
            <a:r>
              <a:rPr lang="en-US"/>
              <a:t>Click icon to add picture</a:t>
            </a:r>
          </a:p>
        </p:txBody>
      </p:sp>
      <p:sp>
        <p:nvSpPr>
          <p:cNvPr id="6" name="Text Placeholder 3">
            <a:extLst>
              <a:ext uri="{FF2B5EF4-FFF2-40B4-BE49-F238E27FC236}">
                <a16:creationId xmlns:a16="http://schemas.microsoft.com/office/drawing/2014/main" id="{B3AAD1E2-A02D-3B32-5C3F-F5C7CC8F3683}"/>
              </a:ext>
            </a:extLst>
          </p:cNvPr>
          <p:cNvSpPr>
            <a:spLocks noGrp="1"/>
          </p:cNvSpPr>
          <p:nvPr>
            <p:ph type="body" sz="quarter" idx="11"/>
          </p:nvPr>
        </p:nvSpPr>
        <p:spPr>
          <a:xfrm>
            <a:off x="7059825" y="1561032"/>
            <a:ext cx="4736360" cy="396433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51326766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Content Single Imag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4" name="Picture Placeholder 3">
            <a:extLst>
              <a:ext uri="{FF2B5EF4-FFF2-40B4-BE49-F238E27FC236}">
                <a16:creationId xmlns:a16="http://schemas.microsoft.com/office/drawing/2014/main" id="{686470C8-0844-A0EF-87A4-5620CF9AC72F}"/>
              </a:ext>
            </a:extLst>
          </p:cNvPr>
          <p:cNvSpPr>
            <a:spLocks noGrp="1"/>
          </p:cNvSpPr>
          <p:nvPr>
            <p:ph type="pic" sz="quarter" idx="10"/>
          </p:nvPr>
        </p:nvSpPr>
        <p:spPr>
          <a:xfrm>
            <a:off x="734546" y="576263"/>
            <a:ext cx="11061639" cy="4945644"/>
          </a:xfrm>
        </p:spPr>
        <p:txBody>
          <a:bodyPr/>
          <a:lstStyle/>
          <a:p>
            <a:r>
              <a:rPr lang="en-US"/>
              <a:t>Click icon to add picture</a:t>
            </a:r>
          </a:p>
        </p:txBody>
      </p:sp>
    </p:spTree>
    <p:extLst>
      <p:ext uri="{BB962C8B-B14F-4D97-AF65-F5344CB8AC3E}">
        <p14:creationId xmlns:p14="http://schemas.microsoft.com/office/powerpoint/2010/main" val="268392714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End">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4" y="3781427"/>
            <a:ext cx="4382881" cy="108749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End Slide Message</a:t>
            </a:r>
            <a:endParaRPr lang="en-US" dirty="0"/>
          </a:p>
        </p:txBody>
      </p:sp>
      <p:sp>
        <p:nvSpPr>
          <p:cNvPr id="8" name="TextBox 7">
            <a:extLst>
              <a:ext uri="{FF2B5EF4-FFF2-40B4-BE49-F238E27FC236}">
                <a16:creationId xmlns:a16="http://schemas.microsoft.com/office/drawing/2014/main" id="{D010199C-E508-FA75-AFAC-36B223ACA309}"/>
              </a:ext>
            </a:extLst>
          </p:cNvPr>
          <p:cNvSpPr txBox="1"/>
          <p:nvPr userDrawn="1"/>
        </p:nvSpPr>
        <p:spPr>
          <a:xfrm>
            <a:off x="9717932" y="4268763"/>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
        <p:nvSpPr>
          <p:cNvPr id="7" name="Subtitle 2">
            <a:extLst>
              <a:ext uri="{FF2B5EF4-FFF2-40B4-BE49-F238E27FC236}">
                <a16:creationId xmlns:a16="http://schemas.microsoft.com/office/drawing/2014/main" id="{FAD6BBFB-C24F-B573-C956-6B77C7C487CE}"/>
              </a:ext>
            </a:extLst>
          </p:cNvPr>
          <p:cNvSpPr txBox="1">
            <a:spLocks/>
          </p:cNvSpPr>
          <p:nvPr userDrawn="1"/>
        </p:nvSpPr>
        <p:spPr>
          <a:xfrm>
            <a:off x="1798412" y="6116568"/>
            <a:ext cx="1639732"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100" b="0" i="0" u="none" strike="noStrike" kern="1200" cap="none" spc="0" normalizeH="0" baseline="0" noProof="0" dirty="0" err="1">
                <a:ln>
                  <a:noFill/>
                </a:ln>
                <a:solidFill>
                  <a:srgbClr val="343741"/>
                </a:solidFill>
                <a:effectLst/>
                <a:uLnTx/>
                <a:uFillTx/>
                <a:latin typeface="Arial" panose="020B0604020202020204"/>
                <a:ea typeface="+mn-ea"/>
                <a:cs typeface="Arial" panose="020B0604020202020204" pitchFamily="34" charset="0"/>
              </a:rPr>
              <a:t>thebigsmallfirm</a:t>
            </a:r>
            <a:endParaRPr kumimoji="0" lang="en-US" sz="1100" b="0" i="0" u="none" strike="noStrike" kern="1200" cap="none" spc="0" normalizeH="0" baseline="0" noProof="0" dirty="0">
              <a:ln>
                <a:noFill/>
              </a:ln>
              <a:solidFill>
                <a:srgbClr val="343741"/>
              </a:solidFill>
              <a:effectLst/>
              <a:uLnTx/>
              <a:uFillTx/>
              <a:latin typeface="Arial" panose="020B0604020202020204"/>
              <a:ea typeface="+mn-ea"/>
              <a:cs typeface="Arial" panose="020B0604020202020204" pitchFamily="34" charset="0"/>
            </a:endParaRPr>
          </a:p>
        </p:txBody>
      </p:sp>
      <p:pic>
        <p:nvPicPr>
          <p:cNvPr id="4" name="Picture 3">
            <a:extLst>
              <a:ext uri="{FF2B5EF4-FFF2-40B4-BE49-F238E27FC236}">
                <a16:creationId xmlns:a16="http://schemas.microsoft.com/office/drawing/2014/main" id="{2CEA1D7F-0A91-FF16-07CB-FC5A192829F5}"/>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10665671" y="829581"/>
            <a:ext cx="757330" cy="229705"/>
          </a:xfrm>
          <a:prstGeom prst="rect">
            <a:avLst/>
          </a:prstGeom>
        </p:spPr>
      </p:pic>
      <p:sp>
        <p:nvSpPr>
          <p:cNvPr id="6" name="Subtitle 2">
            <a:extLst>
              <a:ext uri="{FF2B5EF4-FFF2-40B4-BE49-F238E27FC236}">
                <a16:creationId xmlns:a16="http://schemas.microsoft.com/office/drawing/2014/main" id="{E67CC62C-9E8F-2FC9-E35C-F9737E3EABAA}"/>
              </a:ext>
            </a:extLst>
          </p:cNvPr>
          <p:cNvSpPr txBox="1">
            <a:spLocks/>
          </p:cNvSpPr>
          <p:nvPr userDrawn="1"/>
        </p:nvSpPr>
        <p:spPr>
          <a:xfrm>
            <a:off x="4604917" y="6116568"/>
            <a:ext cx="1886195"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100" b="1" i="0" u="none" strike="noStrike" kern="1200" cap="none" spc="0" normalizeH="0" baseline="0" noProof="0" dirty="0" err="1">
                <a:ln>
                  <a:noFill/>
                </a:ln>
                <a:solidFill>
                  <a:srgbClr val="343741"/>
                </a:solidFill>
                <a:effectLst/>
                <a:uLnTx/>
                <a:uFillTx/>
                <a:latin typeface="Arial" panose="020B0604020202020204"/>
                <a:ea typeface="+mn-ea"/>
                <a:cs typeface="Arial" panose="020B0604020202020204" pitchFamily="34" charset="0"/>
              </a:rPr>
              <a:t>www.stbb.co.za</a:t>
            </a:r>
            <a:endParaRPr kumimoji="0" lang="en-US" sz="1100" b="1" i="0" u="none" strike="noStrike" kern="1200" cap="none" spc="0" normalizeH="0" baseline="0" noProof="0" dirty="0">
              <a:ln>
                <a:noFill/>
              </a:ln>
              <a:solidFill>
                <a:srgbClr val="343741"/>
              </a:solidFill>
              <a:effectLst/>
              <a:uLnTx/>
              <a:uFillTx/>
              <a:latin typeface="Arial" panose="020B0604020202020204"/>
              <a:ea typeface="+mn-ea"/>
              <a:cs typeface="Arial" panose="020B0604020202020204" pitchFamily="34" charset="0"/>
            </a:endParaRPr>
          </a:p>
        </p:txBody>
      </p:sp>
      <p:pic>
        <p:nvPicPr>
          <p:cNvPr id="19" name="Picture 18" descr="A white letter f on a dark background&#10;&#10;AI-generated content may be incorrect.">
            <a:extLst>
              <a:ext uri="{FF2B5EF4-FFF2-40B4-BE49-F238E27FC236}">
                <a16:creationId xmlns:a16="http://schemas.microsoft.com/office/drawing/2014/main" id="{90A998BC-294D-7726-02B8-FA5F38D9A2F2}"/>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1047267" y="6116568"/>
            <a:ext cx="273050" cy="273050"/>
          </a:xfrm>
          <a:prstGeom prst="rect">
            <a:avLst/>
          </a:prstGeom>
        </p:spPr>
      </p:pic>
      <p:pic>
        <p:nvPicPr>
          <p:cNvPr id="22" name="Picture 21" descr="A logo of a camera&#10;&#10;AI-generated content may be incorrect.">
            <a:extLst>
              <a:ext uri="{FF2B5EF4-FFF2-40B4-BE49-F238E27FC236}">
                <a16:creationId xmlns:a16="http://schemas.microsoft.com/office/drawing/2014/main" id="{A5ACCB66-6AAB-FDD3-B9C7-83C048A5237E}"/>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1388579" y="6116568"/>
            <a:ext cx="273050" cy="273050"/>
          </a:xfrm>
          <a:prstGeom prst="rect">
            <a:avLst/>
          </a:prstGeom>
        </p:spPr>
      </p:pic>
      <p:pic>
        <p:nvPicPr>
          <p:cNvPr id="24" name="Picture 23" descr="A white letter on a black background&#10;&#10;AI-generated content may be incorrect.">
            <a:extLst>
              <a:ext uri="{FF2B5EF4-FFF2-40B4-BE49-F238E27FC236}">
                <a16:creationId xmlns:a16="http://schemas.microsoft.com/office/drawing/2014/main" id="{17ED2889-97AE-67FE-2698-2A8A89DCBA1D}"/>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705955" y="6116568"/>
            <a:ext cx="273050" cy="273050"/>
          </a:xfrm>
          <a:prstGeom prst="rect">
            <a:avLst/>
          </a:prstGeom>
        </p:spPr>
      </p:pic>
    </p:spTree>
    <p:extLst>
      <p:ext uri="{BB962C8B-B14F-4D97-AF65-F5344CB8AC3E}">
        <p14:creationId xmlns:p14="http://schemas.microsoft.com/office/powerpoint/2010/main" val="1264182403"/>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 preserve="1">
  <p:cSld name="Cover Graphic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3" name="TextBox 12">
            <a:extLst>
              <a:ext uri="{FF2B5EF4-FFF2-40B4-BE49-F238E27FC236}">
                <a16:creationId xmlns:a16="http://schemas.microsoft.com/office/drawing/2014/main" id="{38C17F0F-8CBD-7F4A-E298-F233D8B4E76E}"/>
              </a:ext>
            </a:extLst>
          </p:cNvPr>
          <p:cNvSpPr txBox="1"/>
          <p:nvPr userDrawn="1"/>
        </p:nvSpPr>
        <p:spPr>
          <a:xfrm>
            <a:off x="9640897" y="3686817"/>
            <a:ext cx="1767324" cy="110799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2025</a:t>
            </a:r>
          </a:p>
        </p:txBody>
      </p:sp>
    </p:spTree>
    <p:extLst>
      <p:ext uri="{BB962C8B-B14F-4D97-AF65-F5344CB8AC3E}">
        <p14:creationId xmlns:p14="http://schemas.microsoft.com/office/powerpoint/2010/main" val="311850268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Cover Graphic">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80A8FB7F-9F73-ADA7-F9DB-DBBED6A07599}"/>
              </a:ext>
            </a:extLst>
          </p:cNvPr>
          <p:cNvSpPr txBox="1"/>
          <p:nvPr userDrawn="1"/>
        </p:nvSpPr>
        <p:spPr>
          <a:xfrm>
            <a:off x="9717932" y="4221804"/>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2931763958"/>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Cover Image 1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870C002D-1046-4047-022A-0773AE945593}"/>
              </a:ext>
            </a:extLst>
          </p:cNvPr>
          <p:cNvSpPr txBox="1"/>
          <p:nvPr userDrawn="1"/>
        </p:nvSpPr>
        <p:spPr>
          <a:xfrm>
            <a:off x="796229" y="2321004"/>
            <a:ext cx="1767324" cy="110799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srgbClr val="F37930"/>
                </a:solidFill>
                <a:effectLst/>
                <a:uLnTx/>
                <a:uFillTx/>
                <a:latin typeface="Arial" panose="020B0604020202020204"/>
                <a:ea typeface="+mn-ea"/>
                <a:cs typeface="+mn-cs"/>
              </a:rPr>
              <a:t>2026</a:t>
            </a:r>
            <a:endPar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397998225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 preserve="1">
  <p:cSld name="Cover Image 1">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C30ED0C1-EA4B-5F78-5762-FB88E416D0BA}"/>
              </a:ext>
            </a:extLst>
          </p:cNvPr>
          <p:cNvSpPr txBox="1"/>
          <p:nvPr userDrawn="1"/>
        </p:nvSpPr>
        <p:spPr>
          <a:xfrm>
            <a:off x="719848" y="2783745"/>
            <a:ext cx="1767324" cy="6001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1016899005"/>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itle" preserve="1">
  <p:cSld name="Cover Image 2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0754706D-72FE-FD22-046C-449EAEDA84B3}"/>
              </a:ext>
            </a:extLst>
          </p:cNvPr>
          <p:cNvSpPr txBox="1"/>
          <p:nvPr userDrawn="1"/>
        </p:nvSpPr>
        <p:spPr>
          <a:xfrm>
            <a:off x="796229" y="3640518"/>
            <a:ext cx="1767324" cy="110799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2025</a:t>
            </a:r>
          </a:p>
        </p:txBody>
      </p:sp>
    </p:spTree>
    <p:extLst>
      <p:ext uri="{BB962C8B-B14F-4D97-AF65-F5344CB8AC3E}">
        <p14:creationId xmlns:p14="http://schemas.microsoft.com/office/powerpoint/2010/main" val="140414592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 preserve="1">
  <p:cSld name="Cover Image 2">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8" name="TextBox 7">
            <a:extLst>
              <a:ext uri="{FF2B5EF4-FFF2-40B4-BE49-F238E27FC236}">
                <a16:creationId xmlns:a16="http://schemas.microsoft.com/office/drawing/2014/main" id="{E0A9EB1E-21C2-C3D4-E897-EAFB8D267CBC}"/>
              </a:ext>
            </a:extLst>
          </p:cNvPr>
          <p:cNvSpPr txBox="1"/>
          <p:nvPr userDrawn="1"/>
        </p:nvSpPr>
        <p:spPr>
          <a:xfrm>
            <a:off x="719848" y="4271360"/>
            <a:ext cx="1767324" cy="6001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246685451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 preserve="1">
  <p:cSld name="Cover Image 3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0" name="TextBox 9">
            <a:extLst>
              <a:ext uri="{FF2B5EF4-FFF2-40B4-BE49-F238E27FC236}">
                <a16:creationId xmlns:a16="http://schemas.microsoft.com/office/drawing/2014/main" id="{7CA86E44-B74B-B7BB-8527-08824BDEE7D0}"/>
              </a:ext>
            </a:extLst>
          </p:cNvPr>
          <p:cNvSpPr txBox="1"/>
          <p:nvPr userDrawn="1"/>
        </p:nvSpPr>
        <p:spPr>
          <a:xfrm>
            <a:off x="9640897" y="3686817"/>
            <a:ext cx="1767324" cy="110799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2025</a:t>
            </a:r>
          </a:p>
        </p:txBody>
      </p:sp>
    </p:spTree>
    <p:extLst>
      <p:ext uri="{BB962C8B-B14F-4D97-AF65-F5344CB8AC3E}">
        <p14:creationId xmlns:p14="http://schemas.microsoft.com/office/powerpoint/2010/main" val="3344274997"/>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 preserve="1">
  <p:cSld name="Cover Image 3">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userDrawn="1"/>
        </p:nvSpPr>
        <p:spPr>
          <a:xfrm>
            <a:off x="9717932" y="4268763"/>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428578707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Contents / Agenda">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1939386"/>
          </a:xfrm>
        </p:spPr>
        <p:txBody>
          <a:bodyPr lIns="0" tIns="0" rIns="0" bIns="0" anchor="t">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697898" y="6331919"/>
            <a:ext cx="458194" cy="138846"/>
          </a:xfrm>
          <a:prstGeom prst="rect">
            <a:avLst/>
          </a:prstGeom>
        </p:spPr>
      </p:pic>
      <p:sp>
        <p:nvSpPr>
          <p:cNvPr id="4" name="TextBox 3">
            <a:extLst>
              <a:ext uri="{FF2B5EF4-FFF2-40B4-BE49-F238E27FC236}">
                <a16:creationId xmlns:a16="http://schemas.microsoft.com/office/drawing/2014/main" id="{E029181D-78D5-1186-F3EC-8BE0A81A74DC}"/>
              </a:ext>
            </a:extLst>
          </p:cNvPr>
          <p:cNvSpPr txBox="1"/>
          <p:nvPr userDrawn="1"/>
        </p:nvSpPr>
        <p:spPr>
          <a:xfrm>
            <a:off x="3602085"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0" name="Text Placeholder 9">
            <a:extLst>
              <a:ext uri="{FF2B5EF4-FFF2-40B4-BE49-F238E27FC236}">
                <a16:creationId xmlns:a16="http://schemas.microsoft.com/office/drawing/2014/main" id="{5A57DC38-1AE8-3991-2469-0E0864C34B0D}"/>
              </a:ext>
            </a:extLst>
          </p:cNvPr>
          <p:cNvSpPr>
            <a:spLocks noGrp="1"/>
          </p:cNvSpPr>
          <p:nvPr>
            <p:ph type="body" sz="quarter" idx="10" hasCustomPrompt="1"/>
          </p:nvPr>
        </p:nvSpPr>
        <p:spPr>
          <a:xfrm>
            <a:off x="11113476" y="109855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4" name="Text Placeholder 9">
            <a:extLst>
              <a:ext uri="{FF2B5EF4-FFF2-40B4-BE49-F238E27FC236}">
                <a16:creationId xmlns:a16="http://schemas.microsoft.com/office/drawing/2014/main" id="{DED137A2-9A78-5020-716E-C53A2C2A1C4B}"/>
              </a:ext>
            </a:extLst>
          </p:cNvPr>
          <p:cNvSpPr>
            <a:spLocks noGrp="1"/>
          </p:cNvSpPr>
          <p:nvPr>
            <p:ph type="body" sz="quarter" idx="11" hasCustomPrompt="1"/>
          </p:nvPr>
        </p:nvSpPr>
        <p:spPr>
          <a:xfrm>
            <a:off x="11113476" y="1807796"/>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6" name="Text Placeholder 15">
            <a:extLst>
              <a:ext uri="{FF2B5EF4-FFF2-40B4-BE49-F238E27FC236}">
                <a16:creationId xmlns:a16="http://schemas.microsoft.com/office/drawing/2014/main" id="{4E0DDCD8-F9C7-027E-9748-D91AF55913AA}"/>
              </a:ext>
            </a:extLst>
          </p:cNvPr>
          <p:cNvSpPr>
            <a:spLocks noGrp="1"/>
          </p:cNvSpPr>
          <p:nvPr>
            <p:ph type="body" sz="quarter" idx="12" hasCustomPrompt="1"/>
          </p:nvPr>
        </p:nvSpPr>
        <p:spPr>
          <a:xfrm>
            <a:off x="6380163" y="180772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5" name="Text Placeholder 9">
            <a:extLst>
              <a:ext uri="{FF2B5EF4-FFF2-40B4-BE49-F238E27FC236}">
                <a16:creationId xmlns:a16="http://schemas.microsoft.com/office/drawing/2014/main" id="{1304FA8B-32C9-AD3A-FCF2-A87DDE82651B}"/>
              </a:ext>
            </a:extLst>
          </p:cNvPr>
          <p:cNvSpPr>
            <a:spLocks noGrp="1"/>
          </p:cNvSpPr>
          <p:nvPr>
            <p:ph type="body" sz="quarter" idx="13" hasCustomPrompt="1"/>
          </p:nvPr>
        </p:nvSpPr>
        <p:spPr>
          <a:xfrm>
            <a:off x="11113476" y="2517042"/>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6" name="Text Placeholder 15">
            <a:extLst>
              <a:ext uri="{FF2B5EF4-FFF2-40B4-BE49-F238E27FC236}">
                <a16:creationId xmlns:a16="http://schemas.microsoft.com/office/drawing/2014/main" id="{A72BF9B9-F625-7602-F1DC-55595F77C7AA}"/>
              </a:ext>
            </a:extLst>
          </p:cNvPr>
          <p:cNvSpPr>
            <a:spLocks noGrp="1"/>
          </p:cNvSpPr>
          <p:nvPr>
            <p:ph type="body" sz="quarter" idx="14" hasCustomPrompt="1"/>
          </p:nvPr>
        </p:nvSpPr>
        <p:spPr>
          <a:xfrm>
            <a:off x="6380163" y="251696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7" name="Text Placeholder 9">
            <a:extLst>
              <a:ext uri="{FF2B5EF4-FFF2-40B4-BE49-F238E27FC236}">
                <a16:creationId xmlns:a16="http://schemas.microsoft.com/office/drawing/2014/main" id="{648EAA53-8181-B137-9920-4816F21DC7D8}"/>
              </a:ext>
            </a:extLst>
          </p:cNvPr>
          <p:cNvSpPr>
            <a:spLocks noGrp="1"/>
          </p:cNvSpPr>
          <p:nvPr>
            <p:ph type="body" sz="quarter" idx="15" hasCustomPrompt="1"/>
          </p:nvPr>
        </p:nvSpPr>
        <p:spPr>
          <a:xfrm>
            <a:off x="11113476" y="3226288"/>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8" name="Text Placeholder 15">
            <a:extLst>
              <a:ext uri="{FF2B5EF4-FFF2-40B4-BE49-F238E27FC236}">
                <a16:creationId xmlns:a16="http://schemas.microsoft.com/office/drawing/2014/main" id="{C7CC70BC-1CD4-AACD-0EE2-ECA13339C742}"/>
              </a:ext>
            </a:extLst>
          </p:cNvPr>
          <p:cNvSpPr>
            <a:spLocks noGrp="1"/>
          </p:cNvSpPr>
          <p:nvPr>
            <p:ph type="body" sz="quarter" idx="16" hasCustomPrompt="1"/>
          </p:nvPr>
        </p:nvSpPr>
        <p:spPr>
          <a:xfrm>
            <a:off x="6380163" y="3226196"/>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9" name="Text Placeholder 9">
            <a:extLst>
              <a:ext uri="{FF2B5EF4-FFF2-40B4-BE49-F238E27FC236}">
                <a16:creationId xmlns:a16="http://schemas.microsoft.com/office/drawing/2014/main" id="{E03CD955-EAF2-B417-441D-7028C928E017}"/>
              </a:ext>
            </a:extLst>
          </p:cNvPr>
          <p:cNvSpPr>
            <a:spLocks noGrp="1"/>
          </p:cNvSpPr>
          <p:nvPr>
            <p:ph type="body" sz="quarter" idx="17" hasCustomPrompt="1"/>
          </p:nvPr>
        </p:nvSpPr>
        <p:spPr>
          <a:xfrm>
            <a:off x="11113476" y="3935534"/>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0" name="Text Placeholder 15">
            <a:extLst>
              <a:ext uri="{FF2B5EF4-FFF2-40B4-BE49-F238E27FC236}">
                <a16:creationId xmlns:a16="http://schemas.microsoft.com/office/drawing/2014/main" id="{E4FC25E3-F673-DD18-CDE7-8F7F88784D88}"/>
              </a:ext>
            </a:extLst>
          </p:cNvPr>
          <p:cNvSpPr>
            <a:spLocks noGrp="1"/>
          </p:cNvSpPr>
          <p:nvPr>
            <p:ph type="body" sz="quarter" idx="18" hasCustomPrompt="1"/>
          </p:nvPr>
        </p:nvSpPr>
        <p:spPr>
          <a:xfrm>
            <a:off x="6380163" y="393543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1" name="Text Placeholder 9">
            <a:extLst>
              <a:ext uri="{FF2B5EF4-FFF2-40B4-BE49-F238E27FC236}">
                <a16:creationId xmlns:a16="http://schemas.microsoft.com/office/drawing/2014/main" id="{F7AA5B16-6A50-FE61-B9D2-91C8F23FF44C}"/>
              </a:ext>
            </a:extLst>
          </p:cNvPr>
          <p:cNvSpPr>
            <a:spLocks noGrp="1"/>
          </p:cNvSpPr>
          <p:nvPr>
            <p:ph type="body" sz="quarter" idx="19" hasCustomPrompt="1"/>
          </p:nvPr>
        </p:nvSpPr>
        <p:spPr>
          <a:xfrm>
            <a:off x="11113476" y="464478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2" name="Text Placeholder 15">
            <a:extLst>
              <a:ext uri="{FF2B5EF4-FFF2-40B4-BE49-F238E27FC236}">
                <a16:creationId xmlns:a16="http://schemas.microsoft.com/office/drawing/2014/main" id="{1DADB271-A7AC-91D3-B643-D284AC7CF0D5}"/>
              </a:ext>
            </a:extLst>
          </p:cNvPr>
          <p:cNvSpPr>
            <a:spLocks noGrp="1"/>
          </p:cNvSpPr>
          <p:nvPr>
            <p:ph type="body" sz="quarter" idx="20" hasCustomPrompt="1"/>
          </p:nvPr>
        </p:nvSpPr>
        <p:spPr>
          <a:xfrm>
            <a:off x="6380163" y="4644669"/>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3" name="Text Placeholder 9">
            <a:extLst>
              <a:ext uri="{FF2B5EF4-FFF2-40B4-BE49-F238E27FC236}">
                <a16:creationId xmlns:a16="http://schemas.microsoft.com/office/drawing/2014/main" id="{B895D3CC-94A8-AEF3-574C-4A91E0C65BF6}"/>
              </a:ext>
            </a:extLst>
          </p:cNvPr>
          <p:cNvSpPr>
            <a:spLocks noGrp="1"/>
          </p:cNvSpPr>
          <p:nvPr>
            <p:ph type="body" sz="quarter" idx="21" hasCustomPrompt="1"/>
          </p:nvPr>
        </p:nvSpPr>
        <p:spPr>
          <a:xfrm>
            <a:off x="11113476" y="5354027"/>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4" name="Text Placeholder 15">
            <a:extLst>
              <a:ext uri="{FF2B5EF4-FFF2-40B4-BE49-F238E27FC236}">
                <a16:creationId xmlns:a16="http://schemas.microsoft.com/office/drawing/2014/main" id="{91E610CB-8730-EA18-69C8-C7CB2AC6A1E9}"/>
              </a:ext>
            </a:extLst>
          </p:cNvPr>
          <p:cNvSpPr>
            <a:spLocks noGrp="1"/>
          </p:cNvSpPr>
          <p:nvPr>
            <p:ph type="body" sz="quarter" idx="22" hasCustomPrompt="1"/>
          </p:nvPr>
        </p:nvSpPr>
        <p:spPr>
          <a:xfrm>
            <a:off x="6380163" y="5353905"/>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6" name="Text Placeholder 15">
            <a:extLst>
              <a:ext uri="{FF2B5EF4-FFF2-40B4-BE49-F238E27FC236}">
                <a16:creationId xmlns:a16="http://schemas.microsoft.com/office/drawing/2014/main" id="{97AF5A72-30E9-1FDA-507C-E57541E3C951}"/>
              </a:ext>
            </a:extLst>
          </p:cNvPr>
          <p:cNvSpPr>
            <a:spLocks noGrp="1"/>
          </p:cNvSpPr>
          <p:nvPr>
            <p:ph type="body" sz="quarter" idx="23" hasCustomPrompt="1"/>
          </p:nvPr>
        </p:nvSpPr>
        <p:spPr>
          <a:xfrm>
            <a:off x="6380163" y="110187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Tree>
    <p:extLst>
      <p:ext uri="{BB962C8B-B14F-4D97-AF65-F5344CB8AC3E}">
        <p14:creationId xmlns:p14="http://schemas.microsoft.com/office/powerpoint/2010/main" val="39452571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Section Star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1000460"/>
            <a:ext cx="4595619" cy="4262205"/>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Section Title</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tretch>
            <a:fillRect/>
          </a:stretch>
        </p:blipFill>
        <p:spPr>
          <a:xfrm>
            <a:off x="692767" y="6328473"/>
            <a:ext cx="470732" cy="142777"/>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userDrawn="1"/>
        </p:nvSpPr>
        <p:spPr>
          <a:xfrm>
            <a:off x="4885110"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FFFFFF"/>
                </a:solidFill>
                <a:effectLst/>
                <a:uLnTx/>
                <a:uFillTx/>
                <a:latin typeface="Arial" panose="020B0604020202020204"/>
                <a:ea typeface="+mn-ea"/>
                <a:cs typeface="+mn-cs"/>
              </a:rPr>
              <a:t>The Big Small Firm</a:t>
            </a:r>
            <a:endParaRPr kumimoji="0" lang="en-US" sz="9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
        <p:nvSpPr>
          <p:cNvPr id="4" name="TextBox 3">
            <a:extLst>
              <a:ext uri="{FF2B5EF4-FFF2-40B4-BE49-F238E27FC236}">
                <a16:creationId xmlns:a16="http://schemas.microsoft.com/office/drawing/2014/main" id="{47199F70-E169-C0EE-BA71-BF39ABF3310C}"/>
              </a:ext>
            </a:extLst>
          </p:cNvPr>
          <p:cNvSpPr txBox="1"/>
          <p:nvPr userDrawn="1"/>
        </p:nvSpPr>
        <p:spPr>
          <a:xfrm>
            <a:off x="10138514"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DE3794-74A2-A744-972E-DD75DD50B2D8}"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spTree>
    <p:extLst>
      <p:ext uri="{BB962C8B-B14F-4D97-AF65-F5344CB8AC3E}">
        <p14:creationId xmlns:p14="http://schemas.microsoft.com/office/powerpoint/2010/main" val="69399256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Content Speaker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0" name="Picture Placeholder 9">
            <a:extLst>
              <a:ext uri="{FF2B5EF4-FFF2-40B4-BE49-F238E27FC236}">
                <a16:creationId xmlns:a16="http://schemas.microsoft.com/office/drawing/2014/main" id="{D6437B46-ED6B-0CE3-406B-D54D60A0CA84}"/>
              </a:ext>
            </a:extLst>
          </p:cNvPr>
          <p:cNvSpPr>
            <a:spLocks noGrp="1"/>
          </p:cNvSpPr>
          <p:nvPr>
            <p:ph type="pic" sz="quarter" idx="10"/>
          </p:nvPr>
        </p:nvSpPr>
        <p:spPr>
          <a:xfrm>
            <a:off x="3606800" y="1562100"/>
            <a:ext cx="2489200" cy="2489200"/>
          </a:xfrm>
        </p:spPr>
        <p:txBody>
          <a:bodyPr/>
          <a:lstStyle/>
          <a:p>
            <a:r>
              <a:rPr lang="en-US" smtClean="0"/>
              <a:t>Click icon to add picture</a:t>
            </a:r>
            <a:endParaRPr lang="en-US"/>
          </a:p>
        </p:txBody>
      </p:sp>
      <p:sp>
        <p:nvSpPr>
          <p:cNvPr id="13" name="Picture Placeholder 9">
            <a:extLst>
              <a:ext uri="{FF2B5EF4-FFF2-40B4-BE49-F238E27FC236}">
                <a16:creationId xmlns:a16="http://schemas.microsoft.com/office/drawing/2014/main" id="{64362383-D533-E9E7-F6C5-7DE2EB875D0E}"/>
              </a:ext>
            </a:extLst>
          </p:cNvPr>
          <p:cNvSpPr>
            <a:spLocks noGrp="1"/>
          </p:cNvSpPr>
          <p:nvPr>
            <p:ph type="pic" sz="quarter" idx="11"/>
          </p:nvPr>
        </p:nvSpPr>
        <p:spPr>
          <a:xfrm>
            <a:off x="6419448" y="1562100"/>
            <a:ext cx="2489200" cy="2489200"/>
          </a:xfrm>
        </p:spPr>
        <p:txBody>
          <a:bodyPr/>
          <a:lstStyle/>
          <a:p>
            <a:r>
              <a:rPr lang="en-US" smtClean="0"/>
              <a:t>Click icon to add picture</a:t>
            </a:r>
            <a:endParaRPr lang="en-US"/>
          </a:p>
        </p:txBody>
      </p:sp>
      <p:sp>
        <p:nvSpPr>
          <p:cNvPr id="16" name="Picture Placeholder 9">
            <a:extLst>
              <a:ext uri="{FF2B5EF4-FFF2-40B4-BE49-F238E27FC236}">
                <a16:creationId xmlns:a16="http://schemas.microsoft.com/office/drawing/2014/main" id="{0DE29A69-0FD8-0A12-613F-B34A807F1189}"/>
              </a:ext>
            </a:extLst>
          </p:cNvPr>
          <p:cNvSpPr>
            <a:spLocks noGrp="1"/>
          </p:cNvSpPr>
          <p:nvPr>
            <p:ph type="pic" sz="quarter" idx="12"/>
          </p:nvPr>
        </p:nvSpPr>
        <p:spPr>
          <a:xfrm>
            <a:off x="9245579" y="1562100"/>
            <a:ext cx="2489200" cy="2489200"/>
          </a:xfrm>
        </p:spPr>
        <p:txBody>
          <a:bodyPr/>
          <a:lstStyle/>
          <a:p>
            <a:r>
              <a:rPr lang="en-US" smtClean="0"/>
              <a:t>Click icon to add picture</a:t>
            </a:r>
            <a:endParaRPr lang="en-US"/>
          </a:p>
        </p:txBody>
      </p:sp>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21" name="Text Placeholder 8">
            <a:extLst>
              <a:ext uri="{FF2B5EF4-FFF2-40B4-BE49-F238E27FC236}">
                <a16:creationId xmlns:a16="http://schemas.microsoft.com/office/drawing/2014/main" id="{1BDD7A31-8EA7-5B60-EC9C-706EAEF027E3}"/>
              </a:ext>
            </a:extLst>
          </p:cNvPr>
          <p:cNvSpPr>
            <a:spLocks noGrp="1"/>
          </p:cNvSpPr>
          <p:nvPr>
            <p:ph type="body" sz="quarter" idx="14" hasCustomPrompt="1"/>
          </p:nvPr>
        </p:nvSpPr>
        <p:spPr>
          <a:xfrm>
            <a:off x="6419448"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3" name="Text Placeholder 8">
            <a:extLst>
              <a:ext uri="{FF2B5EF4-FFF2-40B4-BE49-F238E27FC236}">
                <a16:creationId xmlns:a16="http://schemas.microsoft.com/office/drawing/2014/main" id="{FEA64B6B-BE15-0E00-B0E8-88867D444A53}"/>
              </a:ext>
            </a:extLst>
          </p:cNvPr>
          <p:cNvSpPr>
            <a:spLocks noGrp="1"/>
          </p:cNvSpPr>
          <p:nvPr>
            <p:ph type="body" sz="quarter" idx="15" hasCustomPrompt="1"/>
          </p:nvPr>
        </p:nvSpPr>
        <p:spPr>
          <a:xfrm>
            <a:off x="9245579"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5" name="Text Placeholder 8">
            <a:extLst>
              <a:ext uri="{FF2B5EF4-FFF2-40B4-BE49-F238E27FC236}">
                <a16:creationId xmlns:a16="http://schemas.microsoft.com/office/drawing/2014/main" id="{1B5C1E3F-7B55-84D1-7E8A-F0AEF6CEF309}"/>
              </a:ext>
            </a:extLst>
          </p:cNvPr>
          <p:cNvSpPr>
            <a:spLocks noGrp="1"/>
          </p:cNvSpPr>
          <p:nvPr>
            <p:ph type="body" sz="quarter" idx="16" hasCustomPrompt="1"/>
          </p:nvPr>
        </p:nvSpPr>
        <p:spPr>
          <a:xfrm>
            <a:off x="6419448"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26" name="Text Placeholder 8">
            <a:extLst>
              <a:ext uri="{FF2B5EF4-FFF2-40B4-BE49-F238E27FC236}">
                <a16:creationId xmlns:a16="http://schemas.microsoft.com/office/drawing/2014/main" id="{1BF69D11-1EFF-5498-6000-A6C139C08A7B}"/>
              </a:ext>
            </a:extLst>
          </p:cNvPr>
          <p:cNvSpPr>
            <a:spLocks noGrp="1"/>
          </p:cNvSpPr>
          <p:nvPr>
            <p:ph type="body" sz="quarter" idx="17" hasCustomPrompt="1"/>
          </p:nvPr>
        </p:nvSpPr>
        <p:spPr>
          <a:xfrm>
            <a:off x="9232096"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4" name="Text Placeholder 8">
            <a:extLst>
              <a:ext uri="{FF2B5EF4-FFF2-40B4-BE49-F238E27FC236}">
                <a16:creationId xmlns:a16="http://schemas.microsoft.com/office/drawing/2014/main" id="{F95BC95C-5031-47D4-F539-C112B4049370}"/>
              </a:ext>
            </a:extLst>
          </p:cNvPr>
          <p:cNvSpPr>
            <a:spLocks noGrp="1"/>
          </p:cNvSpPr>
          <p:nvPr>
            <p:ph type="body" sz="quarter" idx="18" hasCustomPrompt="1"/>
          </p:nvPr>
        </p:nvSpPr>
        <p:spPr>
          <a:xfrm>
            <a:off x="3596037"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6" name="Text Placeholder 8">
            <a:extLst>
              <a:ext uri="{FF2B5EF4-FFF2-40B4-BE49-F238E27FC236}">
                <a16:creationId xmlns:a16="http://schemas.microsoft.com/office/drawing/2014/main" id="{3109D3E0-B7CE-63DD-12D1-2CA5684B9A97}"/>
              </a:ext>
            </a:extLst>
          </p:cNvPr>
          <p:cNvSpPr>
            <a:spLocks noGrp="1"/>
          </p:cNvSpPr>
          <p:nvPr>
            <p:ph type="body" sz="quarter" idx="19" hasCustomPrompt="1"/>
          </p:nvPr>
        </p:nvSpPr>
        <p:spPr>
          <a:xfrm>
            <a:off x="3596037"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Tree>
    <p:extLst>
      <p:ext uri="{BB962C8B-B14F-4D97-AF65-F5344CB8AC3E}">
        <p14:creationId xmlns:p14="http://schemas.microsoft.com/office/powerpoint/2010/main" val="32135272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Content Blank">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8246201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Content Text + Image Righ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6096000" y="576263"/>
            <a:ext cx="5700185" cy="4945644"/>
          </a:xfrm>
        </p:spPr>
        <p:txBody>
          <a:bodyPr/>
          <a:lstStyle/>
          <a:p>
            <a:r>
              <a:rPr lang="en-US" smtClean="0"/>
              <a:t>Click icon to add picture</a:t>
            </a:r>
            <a:endParaRPr lang="en-US"/>
          </a:p>
        </p:txBody>
      </p:sp>
      <p:sp>
        <p:nvSpPr>
          <p:cNvPr id="8" name="Text Placeholder 3">
            <a:extLst>
              <a:ext uri="{FF2B5EF4-FFF2-40B4-BE49-F238E27FC236}">
                <a16:creationId xmlns:a16="http://schemas.microsoft.com/office/drawing/2014/main" id="{D8D4A502-BBFB-8136-686D-FFF27E72E6AA}"/>
              </a:ext>
            </a:extLst>
          </p:cNvPr>
          <p:cNvSpPr>
            <a:spLocks noGrp="1"/>
          </p:cNvSpPr>
          <p:nvPr>
            <p:ph type="body" sz="quarter" idx="11"/>
          </p:nvPr>
        </p:nvSpPr>
        <p:spPr>
          <a:xfrm>
            <a:off x="705955" y="1557563"/>
            <a:ext cx="4736360" cy="396433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191461087"/>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Content Text + Image Lef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283"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705955" y="576263"/>
            <a:ext cx="5700185" cy="4945644"/>
          </a:xfrm>
        </p:spPr>
        <p:txBody>
          <a:bodyPr/>
          <a:lstStyle/>
          <a:p>
            <a:r>
              <a:rPr lang="en-US" smtClean="0"/>
              <a:t>Click icon to add picture</a:t>
            </a:r>
            <a:endParaRPr lang="en-US"/>
          </a:p>
        </p:txBody>
      </p:sp>
      <p:sp>
        <p:nvSpPr>
          <p:cNvPr id="6" name="Text Placeholder 3">
            <a:extLst>
              <a:ext uri="{FF2B5EF4-FFF2-40B4-BE49-F238E27FC236}">
                <a16:creationId xmlns:a16="http://schemas.microsoft.com/office/drawing/2014/main" id="{B3AAD1E2-A02D-3B32-5C3F-F5C7CC8F3683}"/>
              </a:ext>
            </a:extLst>
          </p:cNvPr>
          <p:cNvSpPr>
            <a:spLocks noGrp="1"/>
          </p:cNvSpPr>
          <p:nvPr>
            <p:ph type="body" sz="quarter" idx="11"/>
          </p:nvPr>
        </p:nvSpPr>
        <p:spPr>
          <a:xfrm>
            <a:off x="7059825" y="1561032"/>
            <a:ext cx="4736360" cy="396433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2430488359"/>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Content Single Imag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05B04BC-FC4D-5B3D-FAF6-7AAC992DF904}"/>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userDrawn="1"/>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userDrawn="1"/>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userDrawn="1"/>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4" name="Picture Placeholder 3">
            <a:extLst>
              <a:ext uri="{FF2B5EF4-FFF2-40B4-BE49-F238E27FC236}">
                <a16:creationId xmlns:a16="http://schemas.microsoft.com/office/drawing/2014/main" id="{686470C8-0844-A0EF-87A4-5620CF9AC72F}"/>
              </a:ext>
            </a:extLst>
          </p:cNvPr>
          <p:cNvSpPr>
            <a:spLocks noGrp="1"/>
          </p:cNvSpPr>
          <p:nvPr>
            <p:ph type="pic" sz="quarter" idx="10"/>
          </p:nvPr>
        </p:nvSpPr>
        <p:spPr>
          <a:xfrm>
            <a:off x="734546" y="576263"/>
            <a:ext cx="11061639" cy="4945644"/>
          </a:xfrm>
        </p:spPr>
        <p:txBody>
          <a:bodyPr/>
          <a:lstStyle/>
          <a:p>
            <a:r>
              <a:rPr lang="en-US" smtClean="0"/>
              <a:t>Click icon to add picture</a:t>
            </a:r>
            <a:endParaRPr lang="en-US"/>
          </a:p>
        </p:txBody>
      </p:sp>
    </p:spTree>
    <p:extLst>
      <p:ext uri="{BB962C8B-B14F-4D97-AF65-F5344CB8AC3E}">
        <p14:creationId xmlns:p14="http://schemas.microsoft.com/office/powerpoint/2010/main" val="365009705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End">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4" y="3781427"/>
            <a:ext cx="4382881" cy="108749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End Slide Message</a:t>
            </a:r>
            <a:endParaRPr lang="en-US" dirty="0"/>
          </a:p>
        </p:txBody>
      </p:sp>
      <p:sp>
        <p:nvSpPr>
          <p:cNvPr id="8" name="TextBox 7">
            <a:extLst>
              <a:ext uri="{FF2B5EF4-FFF2-40B4-BE49-F238E27FC236}">
                <a16:creationId xmlns:a16="http://schemas.microsoft.com/office/drawing/2014/main" id="{D010199C-E508-FA75-AFAC-36B223ACA309}"/>
              </a:ext>
            </a:extLst>
          </p:cNvPr>
          <p:cNvSpPr txBox="1"/>
          <p:nvPr userDrawn="1"/>
        </p:nvSpPr>
        <p:spPr>
          <a:xfrm>
            <a:off x="9717932" y="4268763"/>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
        <p:nvSpPr>
          <p:cNvPr id="7" name="Subtitle 2">
            <a:extLst>
              <a:ext uri="{FF2B5EF4-FFF2-40B4-BE49-F238E27FC236}">
                <a16:creationId xmlns:a16="http://schemas.microsoft.com/office/drawing/2014/main" id="{FAD6BBFB-C24F-B573-C956-6B77C7C487CE}"/>
              </a:ext>
            </a:extLst>
          </p:cNvPr>
          <p:cNvSpPr txBox="1">
            <a:spLocks/>
          </p:cNvSpPr>
          <p:nvPr userDrawn="1"/>
        </p:nvSpPr>
        <p:spPr>
          <a:xfrm>
            <a:off x="1798412" y="6116568"/>
            <a:ext cx="1639732"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100" b="0" i="0" u="none" strike="noStrike" kern="1200" cap="none" spc="0" normalizeH="0" baseline="0" noProof="0" dirty="0" err="1">
                <a:ln>
                  <a:noFill/>
                </a:ln>
                <a:solidFill>
                  <a:srgbClr val="343741"/>
                </a:solidFill>
                <a:effectLst/>
                <a:uLnTx/>
                <a:uFillTx/>
                <a:latin typeface="Arial" panose="020B0604020202020204"/>
                <a:ea typeface="+mn-ea"/>
                <a:cs typeface="Arial" panose="020B0604020202020204" pitchFamily="34" charset="0"/>
              </a:rPr>
              <a:t>thebigsmallfirm</a:t>
            </a:r>
            <a:endParaRPr kumimoji="0" lang="en-US" sz="1100" b="0" i="0" u="none" strike="noStrike" kern="1200" cap="none" spc="0" normalizeH="0" baseline="0" noProof="0" dirty="0">
              <a:ln>
                <a:noFill/>
              </a:ln>
              <a:solidFill>
                <a:srgbClr val="343741"/>
              </a:solidFill>
              <a:effectLst/>
              <a:uLnTx/>
              <a:uFillTx/>
              <a:latin typeface="Arial" panose="020B0604020202020204"/>
              <a:ea typeface="+mn-ea"/>
              <a:cs typeface="Arial" panose="020B0604020202020204" pitchFamily="34" charset="0"/>
            </a:endParaRPr>
          </a:p>
        </p:txBody>
      </p:sp>
      <p:pic>
        <p:nvPicPr>
          <p:cNvPr id="4" name="Picture 3">
            <a:extLst>
              <a:ext uri="{FF2B5EF4-FFF2-40B4-BE49-F238E27FC236}">
                <a16:creationId xmlns:a16="http://schemas.microsoft.com/office/drawing/2014/main" id="{2CEA1D7F-0A91-FF16-07CB-FC5A192829F5}"/>
              </a:ext>
            </a:extLst>
          </p:cNvPr>
          <p:cNvPicPr>
            <a:picLocks noChangeAspect="1"/>
          </p:cNvPicPr>
          <p:nvPr userDrawn="1"/>
        </p:nvPicPr>
        <p:blipFill>
          <a:blip r:embed="rId3" cstate="screen">
            <a:extLst>
              <a:ext uri="{28A0092B-C50C-407E-A947-70E740481C1C}">
                <a14:useLocalDpi xmlns:a14="http://schemas.microsoft.com/office/drawing/2010/main"/>
              </a:ext>
            </a:extLst>
          </a:blip>
          <a:srcRect/>
          <a:stretch/>
        </p:blipFill>
        <p:spPr>
          <a:xfrm>
            <a:off x="10665671" y="829581"/>
            <a:ext cx="757330" cy="229705"/>
          </a:xfrm>
          <a:prstGeom prst="rect">
            <a:avLst/>
          </a:prstGeom>
        </p:spPr>
      </p:pic>
      <p:sp>
        <p:nvSpPr>
          <p:cNvPr id="6" name="Subtitle 2">
            <a:extLst>
              <a:ext uri="{FF2B5EF4-FFF2-40B4-BE49-F238E27FC236}">
                <a16:creationId xmlns:a16="http://schemas.microsoft.com/office/drawing/2014/main" id="{E67CC62C-9E8F-2FC9-E35C-F9737E3EABAA}"/>
              </a:ext>
            </a:extLst>
          </p:cNvPr>
          <p:cNvSpPr txBox="1">
            <a:spLocks/>
          </p:cNvSpPr>
          <p:nvPr userDrawn="1"/>
        </p:nvSpPr>
        <p:spPr>
          <a:xfrm>
            <a:off x="4604917" y="6116568"/>
            <a:ext cx="1886195"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100" b="1" i="0" u="none" strike="noStrike" kern="1200" cap="none" spc="0" normalizeH="0" baseline="0" noProof="0" dirty="0" err="1">
                <a:ln>
                  <a:noFill/>
                </a:ln>
                <a:solidFill>
                  <a:srgbClr val="343741"/>
                </a:solidFill>
                <a:effectLst/>
                <a:uLnTx/>
                <a:uFillTx/>
                <a:latin typeface="Arial" panose="020B0604020202020204"/>
                <a:ea typeface="+mn-ea"/>
                <a:cs typeface="Arial" panose="020B0604020202020204" pitchFamily="34" charset="0"/>
              </a:rPr>
              <a:t>www.stbb.co.za</a:t>
            </a:r>
            <a:endParaRPr kumimoji="0" lang="en-US" sz="1100" b="1" i="0" u="none" strike="noStrike" kern="1200" cap="none" spc="0" normalizeH="0" baseline="0" noProof="0" dirty="0">
              <a:ln>
                <a:noFill/>
              </a:ln>
              <a:solidFill>
                <a:srgbClr val="343741"/>
              </a:solidFill>
              <a:effectLst/>
              <a:uLnTx/>
              <a:uFillTx/>
              <a:latin typeface="Arial" panose="020B0604020202020204"/>
              <a:ea typeface="+mn-ea"/>
              <a:cs typeface="Arial" panose="020B0604020202020204" pitchFamily="34" charset="0"/>
            </a:endParaRPr>
          </a:p>
        </p:txBody>
      </p:sp>
      <p:pic>
        <p:nvPicPr>
          <p:cNvPr id="19" name="Picture 18" descr="A white letter f on a dark background&#10;&#10;AI-generated content may be incorrect.">
            <a:extLst>
              <a:ext uri="{FF2B5EF4-FFF2-40B4-BE49-F238E27FC236}">
                <a16:creationId xmlns:a16="http://schemas.microsoft.com/office/drawing/2014/main" id="{90A998BC-294D-7726-02B8-FA5F38D9A2F2}"/>
              </a:ext>
            </a:extLst>
          </p:cNvPr>
          <p:cNvPicPr>
            <a:picLocks noChangeAspect="1"/>
          </p:cNvPicPr>
          <p:nvPr userDrawn="1"/>
        </p:nvPicPr>
        <p:blipFill>
          <a:blip r:embed="rId4" cstate="screen">
            <a:extLst>
              <a:ext uri="{28A0092B-C50C-407E-A947-70E740481C1C}">
                <a14:useLocalDpi xmlns:a14="http://schemas.microsoft.com/office/drawing/2010/main"/>
              </a:ext>
            </a:extLst>
          </a:blip>
          <a:stretch>
            <a:fillRect/>
          </a:stretch>
        </p:blipFill>
        <p:spPr>
          <a:xfrm>
            <a:off x="1047267" y="6116568"/>
            <a:ext cx="273050" cy="273050"/>
          </a:xfrm>
          <a:prstGeom prst="rect">
            <a:avLst/>
          </a:prstGeom>
        </p:spPr>
      </p:pic>
      <p:pic>
        <p:nvPicPr>
          <p:cNvPr id="22" name="Picture 21" descr="A logo of a camera&#10;&#10;AI-generated content may be incorrect.">
            <a:extLst>
              <a:ext uri="{FF2B5EF4-FFF2-40B4-BE49-F238E27FC236}">
                <a16:creationId xmlns:a16="http://schemas.microsoft.com/office/drawing/2014/main" id="{A5ACCB66-6AAB-FDD3-B9C7-83C048A5237E}"/>
              </a:ext>
            </a:extLst>
          </p:cNvPr>
          <p:cNvPicPr>
            <a:picLocks noChangeAspect="1"/>
          </p:cNvPicPr>
          <p:nvPr userDrawn="1"/>
        </p:nvPicPr>
        <p:blipFill>
          <a:blip r:embed="rId5" cstate="screen">
            <a:extLst>
              <a:ext uri="{28A0092B-C50C-407E-A947-70E740481C1C}">
                <a14:useLocalDpi xmlns:a14="http://schemas.microsoft.com/office/drawing/2010/main"/>
              </a:ext>
            </a:extLst>
          </a:blip>
          <a:stretch>
            <a:fillRect/>
          </a:stretch>
        </p:blipFill>
        <p:spPr>
          <a:xfrm>
            <a:off x="1388579" y="6116568"/>
            <a:ext cx="273050" cy="273050"/>
          </a:xfrm>
          <a:prstGeom prst="rect">
            <a:avLst/>
          </a:prstGeom>
        </p:spPr>
      </p:pic>
      <p:pic>
        <p:nvPicPr>
          <p:cNvPr id="24" name="Picture 23" descr="A white letter on a black background&#10;&#10;AI-generated content may be incorrect.">
            <a:extLst>
              <a:ext uri="{FF2B5EF4-FFF2-40B4-BE49-F238E27FC236}">
                <a16:creationId xmlns:a16="http://schemas.microsoft.com/office/drawing/2014/main" id="{17ED2889-97AE-67FE-2698-2A8A89DCBA1D}"/>
              </a:ext>
            </a:extLst>
          </p:cNvPr>
          <p:cNvPicPr>
            <a:picLocks noChangeAspect="1"/>
          </p:cNvPicPr>
          <p:nvPr userDrawn="1"/>
        </p:nvPicPr>
        <p:blipFill>
          <a:blip r:embed="rId6" cstate="screen">
            <a:extLst>
              <a:ext uri="{28A0092B-C50C-407E-A947-70E740481C1C}">
                <a14:useLocalDpi xmlns:a14="http://schemas.microsoft.com/office/drawing/2010/main"/>
              </a:ext>
            </a:extLst>
          </a:blip>
          <a:stretch>
            <a:fillRect/>
          </a:stretch>
        </p:blipFill>
        <p:spPr>
          <a:xfrm>
            <a:off x="705955" y="6116568"/>
            <a:ext cx="273050" cy="273050"/>
          </a:xfrm>
          <a:prstGeom prst="rect">
            <a:avLst/>
          </a:prstGeom>
        </p:spPr>
      </p:pic>
    </p:spTree>
    <p:extLst>
      <p:ext uri="{BB962C8B-B14F-4D97-AF65-F5344CB8AC3E}">
        <p14:creationId xmlns:p14="http://schemas.microsoft.com/office/powerpoint/2010/main" val="57977594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itle" preserve="1">
  <p:cSld name="Cover Graphic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3" name="TextBox 12">
            <a:extLst>
              <a:ext uri="{FF2B5EF4-FFF2-40B4-BE49-F238E27FC236}">
                <a16:creationId xmlns:a16="http://schemas.microsoft.com/office/drawing/2014/main" id="{38C17F0F-8CBD-7F4A-E298-F233D8B4E76E}"/>
              </a:ext>
            </a:extLst>
          </p:cNvPr>
          <p:cNvSpPr txBox="1"/>
          <p:nvPr/>
        </p:nvSpPr>
        <p:spPr>
          <a:xfrm>
            <a:off x="9640897" y="3686817"/>
            <a:ext cx="1767324" cy="110799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2025</a:t>
            </a:r>
          </a:p>
        </p:txBody>
      </p:sp>
    </p:spTree>
    <p:extLst>
      <p:ext uri="{BB962C8B-B14F-4D97-AF65-F5344CB8AC3E}">
        <p14:creationId xmlns:p14="http://schemas.microsoft.com/office/powerpoint/2010/main" val="383609146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 preserve="1">
  <p:cSld name="Cover Graphic">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6744" y="389106"/>
            <a:ext cx="4400277" cy="4873560"/>
          </a:xfrm>
        </p:spPr>
        <p:txBody>
          <a:bodyPr lIns="0" tIns="0" rIns="0" bIns="0" anchor="b">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6744" y="5556720"/>
            <a:ext cx="4400277" cy="611085"/>
          </a:xfrm>
        </p:spPr>
        <p:txBody>
          <a:bodyPr lIns="0" tIns="0" rIns="0" bIns="0" anchor="t">
            <a:normAutofit/>
          </a:bodyPr>
          <a:lstStyle>
            <a:lvl1pPr marL="0" indent="0" algn="l">
              <a:buNone/>
              <a:defRPr sz="1200" b="0" i="0">
                <a:solidFill>
                  <a:schemeClr val="accent4"/>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80A8FB7F-9F73-ADA7-F9DB-DBBED6A07599}"/>
              </a:ext>
            </a:extLst>
          </p:cNvPr>
          <p:cNvSpPr txBox="1"/>
          <p:nvPr/>
        </p:nvSpPr>
        <p:spPr>
          <a:xfrm>
            <a:off x="9717932" y="4221804"/>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3570039079"/>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 preserve="1">
  <p:cSld name="Cover Image 1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870C002D-1046-4047-022A-0773AE945593}"/>
              </a:ext>
            </a:extLst>
          </p:cNvPr>
          <p:cNvSpPr txBox="1"/>
          <p:nvPr/>
        </p:nvSpPr>
        <p:spPr>
          <a:xfrm>
            <a:off x="796229" y="2321004"/>
            <a:ext cx="1767324" cy="110799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srgbClr val="F37930"/>
                </a:solidFill>
                <a:effectLst/>
                <a:uLnTx/>
                <a:uFillTx/>
                <a:latin typeface="Arial" panose="020B0604020202020204"/>
                <a:ea typeface="+mn-ea"/>
                <a:cs typeface="+mn-cs"/>
              </a:rPr>
              <a:t>2026</a:t>
            </a:r>
            <a:endPar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349932343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itle" preserve="1">
  <p:cSld name="Cover Image 1">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3226208" y="4173164"/>
            <a:ext cx="5499503" cy="102140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3226208" y="5651770"/>
            <a:ext cx="5499503" cy="516035"/>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C30ED0C1-EA4B-5F78-5762-FB88E416D0BA}"/>
              </a:ext>
            </a:extLst>
          </p:cNvPr>
          <p:cNvSpPr txBox="1"/>
          <p:nvPr/>
        </p:nvSpPr>
        <p:spPr>
          <a:xfrm>
            <a:off x="719848" y="2783745"/>
            <a:ext cx="1767324" cy="6001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88074938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itle" preserve="1">
  <p:cSld name="Cover Image 2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9" name="TextBox 8">
            <a:extLst>
              <a:ext uri="{FF2B5EF4-FFF2-40B4-BE49-F238E27FC236}">
                <a16:creationId xmlns:a16="http://schemas.microsoft.com/office/drawing/2014/main" id="{0754706D-72FE-FD22-046C-449EAEDA84B3}"/>
              </a:ext>
            </a:extLst>
          </p:cNvPr>
          <p:cNvSpPr txBox="1"/>
          <p:nvPr/>
        </p:nvSpPr>
        <p:spPr>
          <a:xfrm>
            <a:off x="796229" y="3640518"/>
            <a:ext cx="1767324" cy="1107996"/>
          </a:xfrm>
          <a:prstGeom prst="rect">
            <a:avLst/>
          </a:prstGeom>
          <a:noFill/>
        </p:spPr>
        <p:txBody>
          <a:bodyPr wrap="square" lIns="0" tIns="0" rIns="0" bIns="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2025</a:t>
            </a:r>
          </a:p>
        </p:txBody>
      </p:sp>
    </p:spTree>
    <p:extLst>
      <p:ext uri="{BB962C8B-B14F-4D97-AF65-F5344CB8AC3E}">
        <p14:creationId xmlns:p14="http://schemas.microsoft.com/office/powerpoint/2010/main" val="39736199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itle" preserve="1">
  <p:cSld name="Cover Image 2">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6475247" y="466930"/>
            <a:ext cx="5149308"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6475246" y="5564218"/>
            <a:ext cx="5149308"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796229" y="827831"/>
            <a:ext cx="738417" cy="223968"/>
          </a:xfrm>
          <a:prstGeom prst="rect">
            <a:avLst/>
          </a:prstGeom>
        </p:spPr>
      </p:pic>
      <p:sp>
        <p:nvSpPr>
          <p:cNvPr id="8" name="TextBox 7">
            <a:extLst>
              <a:ext uri="{FF2B5EF4-FFF2-40B4-BE49-F238E27FC236}">
                <a16:creationId xmlns:a16="http://schemas.microsoft.com/office/drawing/2014/main" id="{E0A9EB1E-21C2-C3D4-E897-EAFB8D267CBC}"/>
              </a:ext>
            </a:extLst>
          </p:cNvPr>
          <p:cNvSpPr txBox="1"/>
          <p:nvPr/>
        </p:nvSpPr>
        <p:spPr>
          <a:xfrm>
            <a:off x="719848" y="4271360"/>
            <a:ext cx="1767324" cy="60016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319905638"/>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itle" preserve="1">
  <p:cSld name="Cover Image 3 L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10" name="TextBox 9">
            <a:extLst>
              <a:ext uri="{FF2B5EF4-FFF2-40B4-BE49-F238E27FC236}">
                <a16:creationId xmlns:a16="http://schemas.microsoft.com/office/drawing/2014/main" id="{7CA86E44-B74B-B7BB-8527-08824BDEE7D0}"/>
              </a:ext>
            </a:extLst>
          </p:cNvPr>
          <p:cNvSpPr txBox="1"/>
          <p:nvPr/>
        </p:nvSpPr>
        <p:spPr>
          <a:xfrm>
            <a:off x="9640897" y="3686817"/>
            <a:ext cx="1767324" cy="1107996"/>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Legally</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Arial" panose="020B0604020202020204"/>
                <a:ea typeface="+mn-ea"/>
                <a:cs typeface="+mn-cs"/>
              </a:rPr>
              <a:t>Speaking</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37930"/>
                </a:solidFill>
                <a:effectLst/>
                <a:uLnTx/>
                <a:uFillTx/>
                <a:latin typeface="Arial" panose="020B0604020202020204"/>
                <a:ea typeface="+mn-ea"/>
                <a:cs typeface="+mn-cs"/>
              </a:rPr>
              <a:t>2025</a:t>
            </a:r>
          </a:p>
        </p:txBody>
      </p:sp>
    </p:spTree>
    <p:extLst>
      <p:ext uri="{BB962C8B-B14F-4D97-AF65-F5344CB8AC3E}">
        <p14:creationId xmlns:p14="http://schemas.microsoft.com/office/powerpoint/2010/main" val="2603244185"/>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Cover Image 3">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479573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Presentation Title</a:t>
            </a:r>
            <a:endParaRPr lang="en-US" dirty="0"/>
          </a:p>
        </p:txBody>
      </p:sp>
      <p:sp>
        <p:nvSpPr>
          <p:cNvPr id="3" name="Subtitle 2">
            <a:extLst>
              <a:ext uri="{FF2B5EF4-FFF2-40B4-BE49-F238E27FC236}">
                <a16:creationId xmlns:a16="http://schemas.microsoft.com/office/drawing/2014/main" id="{F4F69252-9C0B-CA44-BCCD-02C8F474DED5}"/>
              </a:ext>
            </a:extLst>
          </p:cNvPr>
          <p:cNvSpPr>
            <a:spLocks noGrp="1"/>
          </p:cNvSpPr>
          <p:nvPr>
            <p:ph type="subTitle" idx="1" hasCustomPrompt="1"/>
          </p:nvPr>
        </p:nvSpPr>
        <p:spPr>
          <a:xfrm>
            <a:off x="705954" y="5564218"/>
            <a:ext cx="4595619" cy="826852"/>
          </a:xfrm>
        </p:spPr>
        <p:txBody>
          <a:bodyPr lIns="0" tIns="0" rIns="0" bIns="0" anchor="t">
            <a:normAutofit/>
          </a:bodyPr>
          <a:lstStyle>
            <a:lvl1pPr marL="0" indent="0" algn="l">
              <a:buNone/>
              <a:defRPr sz="1200" b="0" i="0">
                <a:solidFill>
                  <a:schemeClr val="bg1"/>
                </a:solidFill>
                <a:latin typeface="+mn-lt"/>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Fine Print Text</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669804" y="827831"/>
            <a:ext cx="738417" cy="223968"/>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p:nvSpPr>
        <p:spPr>
          <a:xfrm>
            <a:off x="9717932" y="4268763"/>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Tree>
    <p:extLst>
      <p:ext uri="{BB962C8B-B14F-4D97-AF65-F5344CB8AC3E}">
        <p14:creationId xmlns:p14="http://schemas.microsoft.com/office/powerpoint/2010/main" val="3513540575"/>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p:cSld name="Contents / Agenda">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466930"/>
            <a:ext cx="4595619" cy="1939386"/>
          </a:xfrm>
        </p:spPr>
        <p:txBody>
          <a:bodyPr lIns="0" tIns="0" rIns="0" bIns="0" anchor="t">
            <a:noAutofit/>
          </a:bodyPr>
          <a:lstStyle>
            <a:lvl1pPr algn="l">
              <a:lnSpc>
                <a:spcPct val="100000"/>
              </a:lnSpc>
              <a:defRPr sz="3200" b="0" i="0">
                <a:solidFill>
                  <a:schemeClr val="accent4"/>
                </a:solidFill>
                <a:latin typeface="+mj-lt"/>
                <a:cs typeface="Arial" panose="020B0604020202020204" pitchFamily="34" charset="0"/>
              </a:defRPr>
            </a:lvl1pPr>
          </a:lstStyle>
          <a:p>
            <a:r>
              <a:rPr lang="en-GB" dirty="0"/>
              <a:t>Click Here to Edit Presentation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697898" y="6331919"/>
            <a:ext cx="458194" cy="138846"/>
          </a:xfrm>
          <a:prstGeom prst="rect">
            <a:avLst/>
          </a:prstGeom>
        </p:spPr>
      </p:pic>
      <p:sp>
        <p:nvSpPr>
          <p:cNvPr id="4" name="TextBox 3">
            <a:extLst>
              <a:ext uri="{FF2B5EF4-FFF2-40B4-BE49-F238E27FC236}">
                <a16:creationId xmlns:a16="http://schemas.microsoft.com/office/drawing/2014/main" id="{E029181D-78D5-1186-F3EC-8BE0A81A74DC}"/>
              </a:ext>
            </a:extLst>
          </p:cNvPr>
          <p:cNvSpPr txBox="1"/>
          <p:nvPr/>
        </p:nvSpPr>
        <p:spPr>
          <a:xfrm>
            <a:off x="3602085"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0" name="Text Placeholder 9">
            <a:extLst>
              <a:ext uri="{FF2B5EF4-FFF2-40B4-BE49-F238E27FC236}">
                <a16:creationId xmlns:a16="http://schemas.microsoft.com/office/drawing/2014/main" id="{5A57DC38-1AE8-3991-2469-0E0864C34B0D}"/>
              </a:ext>
            </a:extLst>
          </p:cNvPr>
          <p:cNvSpPr>
            <a:spLocks noGrp="1"/>
          </p:cNvSpPr>
          <p:nvPr>
            <p:ph type="body" sz="quarter" idx="10" hasCustomPrompt="1"/>
          </p:nvPr>
        </p:nvSpPr>
        <p:spPr>
          <a:xfrm>
            <a:off x="11113476" y="109855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4" name="Text Placeholder 9">
            <a:extLst>
              <a:ext uri="{FF2B5EF4-FFF2-40B4-BE49-F238E27FC236}">
                <a16:creationId xmlns:a16="http://schemas.microsoft.com/office/drawing/2014/main" id="{DED137A2-9A78-5020-716E-C53A2C2A1C4B}"/>
              </a:ext>
            </a:extLst>
          </p:cNvPr>
          <p:cNvSpPr>
            <a:spLocks noGrp="1"/>
          </p:cNvSpPr>
          <p:nvPr>
            <p:ph type="body" sz="quarter" idx="11" hasCustomPrompt="1"/>
          </p:nvPr>
        </p:nvSpPr>
        <p:spPr>
          <a:xfrm>
            <a:off x="11113476" y="1807796"/>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16" name="Text Placeholder 15">
            <a:extLst>
              <a:ext uri="{FF2B5EF4-FFF2-40B4-BE49-F238E27FC236}">
                <a16:creationId xmlns:a16="http://schemas.microsoft.com/office/drawing/2014/main" id="{4E0DDCD8-F9C7-027E-9748-D91AF55913AA}"/>
              </a:ext>
            </a:extLst>
          </p:cNvPr>
          <p:cNvSpPr>
            <a:spLocks noGrp="1"/>
          </p:cNvSpPr>
          <p:nvPr>
            <p:ph type="body" sz="quarter" idx="12" hasCustomPrompt="1"/>
          </p:nvPr>
        </p:nvSpPr>
        <p:spPr>
          <a:xfrm>
            <a:off x="6380163" y="180772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5" name="Text Placeholder 9">
            <a:extLst>
              <a:ext uri="{FF2B5EF4-FFF2-40B4-BE49-F238E27FC236}">
                <a16:creationId xmlns:a16="http://schemas.microsoft.com/office/drawing/2014/main" id="{1304FA8B-32C9-AD3A-FCF2-A87DDE82651B}"/>
              </a:ext>
            </a:extLst>
          </p:cNvPr>
          <p:cNvSpPr>
            <a:spLocks noGrp="1"/>
          </p:cNvSpPr>
          <p:nvPr>
            <p:ph type="body" sz="quarter" idx="13" hasCustomPrompt="1"/>
          </p:nvPr>
        </p:nvSpPr>
        <p:spPr>
          <a:xfrm>
            <a:off x="11113476" y="2517042"/>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6" name="Text Placeholder 15">
            <a:extLst>
              <a:ext uri="{FF2B5EF4-FFF2-40B4-BE49-F238E27FC236}">
                <a16:creationId xmlns:a16="http://schemas.microsoft.com/office/drawing/2014/main" id="{A72BF9B9-F625-7602-F1DC-55595F77C7AA}"/>
              </a:ext>
            </a:extLst>
          </p:cNvPr>
          <p:cNvSpPr>
            <a:spLocks noGrp="1"/>
          </p:cNvSpPr>
          <p:nvPr>
            <p:ph type="body" sz="quarter" idx="14" hasCustomPrompt="1"/>
          </p:nvPr>
        </p:nvSpPr>
        <p:spPr>
          <a:xfrm>
            <a:off x="6380163" y="251696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7" name="Text Placeholder 9">
            <a:extLst>
              <a:ext uri="{FF2B5EF4-FFF2-40B4-BE49-F238E27FC236}">
                <a16:creationId xmlns:a16="http://schemas.microsoft.com/office/drawing/2014/main" id="{648EAA53-8181-B137-9920-4816F21DC7D8}"/>
              </a:ext>
            </a:extLst>
          </p:cNvPr>
          <p:cNvSpPr>
            <a:spLocks noGrp="1"/>
          </p:cNvSpPr>
          <p:nvPr>
            <p:ph type="body" sz="quarter" idx="15" hasCustomPrompt="1"/>
          </p:nvPr>
        </p:nvSpPr>
        <p:spPr>
          <a:xfrm>
            <a:off x="11113476" y="3226288"/>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28" name="Text Placeholder 15">
            <a:extLst>
              <a:ext uri="{FF2B5EF4-FFF2-40B4-BE49-F238E27FC236}">
                <a16:creationId xmlns:a16="http://schemas.microsoft.com/office/drawing/2014/main" id="{C7CC70BC-1CD4-AACD-0EE2-ECA13339C742}"/>
              </a:ext>
            </a:extLst>
          </p:cNvPr>
          <p:cNvSpPr>
            <a:spLocks noGrp="1"/>
          </p:cNvSpPr>
          <p:nvPr>
            <p:ph type="body" sz="quarter" idx="16" hasCustomPrompt="1"/>
          </p:nvPr>
        </p:nvSpPr>
        <p:spPr>
          <a:xfrm>
            <a:off x="6380163" y="3226196"/>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29" name="Text Placeholder 9">
            <a:extLst>
              <a:ext uri="{FF2B5EF4-FFF2-40B4-BE49-F238E27FC236}">
                <a16:creationId xmlns:a16="http://schemas.microsoft.com/office/drawing/2014/main" id="{E03CD955-EAF2-B417-441D-7028C928E017}"/>
              </a:ext>
            </a:extLst>
          </p:cNvPr>
          <p:cNvSpPr>
            <a:spLocks noGrp="1"/>
          </p:cNvSpPr>
          <p:nvPr>
            <p:ph type="body" sz="quarter" idx="17" hasCustomPrompt="1"/>
          </p:nvPr>
        </p:nvSpPr>
        <p:spPr>
          <a:xfrm>
            <a:off x="11113476" y="3935534"/>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0" name="Text Placeholder 15">
            <a:extLst>
              <a:ext uri="{FF2B5EF4-FFF2-40B4-BE49-F238E27FC236}">
                <a16:creationId xmlns:a16="http://schemas.microsoft.com/office/drawing/2014/main" id="{E4FC25E3-F673-DD18-CDE7-8F7F88784D88}"/>
              </a:ext>
            </a:extLst>
          </p:cNvPr>
          <p:cNvSpPr>
            <a:spLocks noGrp="1"/>
          </p:cNvSpPr>
          <p:nvPr>
            <p:ph type="body" sz="quarter" idx="18" hasCustomPrompt="1"/>
          </p:nvPr>
        </p:nvSpPr>
        <p:spPr>
          <a:xfrm>
            <a:off x="6380163" y="3935433"/>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1" name="Text Placeholder 9">
            <a:extLst>
              <a:ext uri="{FF2B5EF4-FFF2-40B4-BE49-F238E27FC236}">
                <a16:creationId xmlns:a16="http://schemas.microsoft.com/office/drawing/2014/main" id="{F7AA5B16-6A50-FE61-B9D2-91C8F23FF44C}"/>
              </a:ext>
            </a:extLst>
          </p:cNvPr>
          <p:cNvSpPr>
            <a:spLocks noGrp="1"/>
          </p:cNvSpPr>
          <p:nvPr>
            <p:ph type="body" sz="quarter" idx="19" hasCustomPrompt="1"/>
          </p:nvPr>
        </p:nvSpPr>
        <p:spPr>
          <a:xfrm>
            <a:off x="11113476" y="4644780"/>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2" name="Text Placeholder 15">
            <a:extLst>
              <a:ext uri="{FF2B5EF4-FFF2-40B4-BE49-F238E27FC236}">
                <a16:creationId xmlns:a16="http://schemas.microsoft.com/office/drawing/2014/main" id="{1DADB271-A7AC-91D3-B643-D284AC7CF0D5}"/>
              </a:ext>
            </a:extLst>
          </p:cNvPr>
          <p:cNvSpPr>
            <a:spLocks noGrp="1"/>
          </p:cNvSpPr>
          <p:nvPr>
            <p:ph type="body" sz="quarter" idx="20" hasCustomPrompt="1"/>
          </p:nvPr>
        </p:nvSpPr>
        <p:spPr>
          <a:xfrm>
            <a:off x="6380163" y="4644669"/>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33" name="Text Placeholder 9">
            <a:extLst>
              <a:ext uri="{FF2B5EF4-FFF2-40B4-BE49-F238E27FC236}">
                <a16:creationId xmlns:a16="http://schemas.microsoft.com/office/drawing/2014/main" id="{B895D3CC-94A8-AEF3-574C-4A91E0C65BF6}"/>
              </a:ext>
            </a:extLst>
          </p:cNvPr>
          <p:cNvSpPr>
            <a:spLocks noGrp="1"/>
          </p:cNvSpPr>
          <p:nvPr>
            <p:ph type="body" sz="quarter" idx="21" hasCustomPrompt="1"/>
          </p:nvPr>
        </p:nvSpPr>
        <p:spPr>
          <a:xfrm>
            <a:off x="11113476" y="5354027"/>
            <a:ext cx="372569" cy="338138"/>
          </a:xfrm>
        </p:spPr>
        <p:txBody>
          <a:bodyPr lIns="0" tIns="0" rIns="0" bIns="0" anchor="ctr"/>
          <a:lstStyle>
            <a:lvl1pPr marL="0" indent="0" algn="r">
              <a:buNone/>
              <a:defRPr sz="1600">
                <a:solidFill>
                  <a:schemeClr val="bg1"/>
                </a:solidFill>
              </a:defRPr>
            </a:lvl1pPr>
          </a:lstStyle>
          <a:p>
            <a:pPr lvl="0"/>
            <a:r>
              <a:rPr lang="en-GB" dirty="0"/>
              <a:t>00</a:t>
            </a:r>
            <a:endParaRPr lang="en-US" dirty="0"/>
          </a:p>
        </p:txBody>
      </p:sp>
      <p:sp>
        <p:nvSpPr>
          <p:cNvPr id="34" name="Text Placeholder 15">
            <a:extLst>
              <a:ext uri="{FF2B5EF4-FFF2-40B4-BE49-F238E27FC236}">
                <a16:creationId xmlns:a16="http://schemas.microsoft.com/office/drawing/2014/main" id="{91E610CB-8730-EA18-69C8-C7CB2AC6A1E9}"/>
              </a:ext>
            </a:extLst>
          </p:cNvPr>
          <p:cNvSpPr>
            <a:spLocks noGrp="1"/>
          </p:cNvSpPr>
          <p:nvPr>
            <p:ph type="body" sz="quarter" idx="22" hasCustomPrompt="1"/>
          </p:nvPr>
        </p:nvSpPr>
        <p:spPr>
          <a:xfrm>
            <a:off x="6380163" y="5353905"/>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
        <p:nvSpPr>
          <p:cNvPr id="6" name="Text Placeholder 15">
            <a:extLst>
              <a:ext uri="{FF2B5EF4-FFF2-40B4-BE49-F238E27FC236}">
                <a16:creationId xmlns:a16="http://schemas.microsoft.com/office/drawing/2014/main" id="{97AF5A72-30E9-1FDA-507C-E57541E3C951}"/>
              </a:ext>
            </a:extLst>
          </p:cNvPr>
          <p:cNvSpPr>
            <a:spLocks noGrp="1"/>
          </p:cNvSpPr>
          <p:nvPr>
            <p:ph type="body" sz="quarter" idx="23" hasCustomPrompt="1"/>
          </p:nvPr>
        </p:nvSpPr>
        <p:spPr>
          <a:xfrm>
            <a:off x="6380163" y="1101870"/>
            <a:ext cx="4595812" cy="338137"/>
          </a:xfrm>
        </p:spPr>
        <p:txBody>
          <a:bodyPr lIns="0" tIns="0" rIns="0" bIns="0" anchor="ctr">
            <a:normAutofit/>
          </a:bodyPr>
          <a:lstStyle>
            <a:lvl1pPr marL="0" indent="0">
              <a:buNone/>
              <a:defRPr sz="1600">
                <a:solidFill>
                  <a:schemeClr val="bg1"/>
                </a:solidFill>
              </a:defRPr>
            </a:lvl1pPr>
          </a:lstStyle>
          <a:p>
            <a:pPr lvl="0"/>
            <a:r>
              <a:rPr lang="en-GB" dirty="0"/>
              <a:t>Section Title</a:t>
            </a:r>
            <a:endParaRPr lang="en-US" dirty="0"/>
          </a:p>
        </p:txBody>
      </p:sp>
    </p:spTree>
    <p:extLst>
      <p:ext uri="{BB962C8B-B14F-4D97-AF65-F5344CB8AC3E}">
        <p14:creationId xmlns:p14="http://schemas.microsoft.com/office/powerpoint/2010/main" val="1748711683"/>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p:cSld name="Section Star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1000460"/>
            <a:ext cx="4595619" cy="4262205"/>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Section Title</a:t>
            </a:r>
            <a:endParaRPr lang="en-US" dirty="0"/>
          </a:p>
        </p:txBody>
      </p:sp>
      <p:pic>
        <p:nvPicPr>
          <p:cNvPr id="5" name="Picture 4" descr="A white letter on a black background&#10;&#10;AI-generated content may be incorrect.">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92767" y="6328473"/>
            <a:ext cx="470732" cy="142777"/>
          </a:xfrm>
          <a:prstGeom prst="rect">
            <a:avLst/>
          </a:prstGeom>
        </p:spPr>
      </p:pic>
      <p:sp>
        <p:nvSpPr>
          <p:cNvPr id="8" name="TextBox 7">
            <a:extLst>
              <a:ext uri="{FF2B5EF4-FFF2-40B4-BE49-F238E27FC236}">
                <a16:creationId xmlns:a16="http://schemas.microsoft.com/office/drawing/2014/main" id="{D010199C-E508-FA75-AFAC-36B223ACA309}"/>
              </a:ext>
            </a:extLst>
          </p:cNvPr>
          <p:cNvSpPr txBox="1"/>
          <p:nvPr/>
        </p:nvSpPr>
        <p:spPr>
          <a:xfrm>
            <a:off x="4885110"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FFFFFF"/>
                </a:solidFill>
                <a:effectLst/>
                <a:uLnTx/>
                <a:uFillTx/>
                <a:latin typeface="Arial" panose="020B0604020202020204"/>
                <a:ea typeface="+mn-ea"/>
                <a:cs typeface="+mn-cs"/>
              </a:rPr>
              <a:t>The Big Small Firm</a:t>
            </a:r>
            <a:endParaRPr kumimoji="0" lang="en-US" sz="9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
        <p:nvSpPr>
          <p:cNvPr id="4" name="TextBox 3">
            <a:extLst>
              <a:ext uri="{FF2B5EF4-FFF2-40B4-BE49-F238E27FC236}">
                <a16:creationId xmlns:a16="http://schemas.microsoft.com/office/drawing/2014/main" id="{47199F70-E169-C0EE-BA71-BF39ABF3310C}"/>
              </a:ext>
            </a:extLst>
          </p:cNvPr>
          <p:cNvSpPr txBox="1"/>
          <p:nvPr/>
        </p:nvSpPr>
        <p:spPr>
          <a:xfrm>
            <a:off x="10138514" y="6311900"/>
            <a:ext cx="1767324" cy="230832"/>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AADE3794-74A2-A744-972E-DD75DD50B2D8}"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spTree>
    <p:extLst>
      <p:ext uri="{BB962C8B-B14F-4D97-AF65-F5344CB8AC3E}">
        <p14:creationId xmlns:p14="http://schemas.microsoft.com/office/powerpoint/2010/main" val="2017978060"/>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p:cSld name="Content Speakers">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0" name="Picture Placeholder 9">
            <a:extLst>
              <a:ext uri="{FF2B5EF4-FFF2-40B4-BE49-F238E27FC236}">
                <a16:creationId xmlns:a16="http://schemas.microsoft.com/office/drawing/2014/main" id="{D6437B46-ED6B-0CE3-406B-D54D60A0CA84}"/>
              </a:ext>
            </a:extLst>
          </p:cNvPr>
          <p:cNvSpPr>
            <a:spLocks noGrp="1"/>
          </p:cNvSpPr>
          <p:nvPr>
            <p:ph type="pic" sz="quarter" idx="10"/>
          </p:nvPr>
        </p:nvSpPr>
        <p:spPr>
          <a:xfrm>
            <a:off x="3606800" y="1562100"/>
            <a:ext cx="2489200" cy="2489200"/>
          </a:xfrm>
        </p:spPr>
        <p:txBody>
          <a:bodyPr/>
          <a:lstStyle/>
          <a:p>
            <a:r>
              <a:rPr lang="en-US" smtClean="0"/>
              <a:t>Click icon to add picture</a:t>
            </a:r>
            <a:endParaRPr lang="en-US"/>
          </a:p>
        </p:txBody>
      </p:sp>
      <p:sp>
        <p:nvSpPr>
          <p:cNvPr id="13" name="Picture Placeholder 9">
            <a:extLst>
              <a:ext uri="{FF2B5EF4-FFF2-40B4-BE49-F238E27FC236}">
                <a16:creationId xmlns:a16="http://schemas.microsoft.com/office/drawing/2014/main" id="{64362383-D533-E9E7-F6C5-7DE2EB875D0E}"/>
              </a:ext>
            </a:extLst>
          </p:cNvPr>
          <p:cNvSpPr>
            <a:spLocks noGrp="1"/>
          </p:cNvSpPr>
          <p:nvPr>
            <p:ph type="pic" sz="quarter" idx="11"/>
          </p:nvPr>
        </p:nvSpPr>
        <p:spPr>
          <a:xfrm>
            <a:off x="6419448" y="1562100"/>
            <a:ext cx="2489200" cy="2489200"/>
          </a:xfrm>
        </p:spPr>
        <p:txBody>
          <a:bodyPr/>
          <a:lstStyle/>
          <a:p>
            <a:r>
              <a:rPr lang="en-US" smtClean="0"/>
              <a:t>Click icon to add picture</a:t>
            </a:r>
            <a:endParaRPr lang="en-US"/>
          </a:p>
        </p:txBody>
      </p:sp>
      <p:sp>
        <p:nvSpPr>
          <p:cNvPr id="16" name="Picture Placeholder 9">
            <a:extLst>
              <a:ext uri="{FF2B5EF4-FFF2-40B4-BE49-F238E27FC236}">
                <a16:creationId xmlns:a16="http://schemas.microsoft.com/office/drawing/2014/main" id="{0DE29A69-0FD8-0A12-613F-B34A807F1189}"/>
              </a:ext>
            </a:extLst>
          </p:cNvPr>
          <p:cNvSpPr>
            <a:spLocks noGrp="1"/>
          </p:cNvSpPr>
          <p:nvPr>
            <p:ph type="pic" sz="quarter" idx="12"/>
          </p:nvPr>
        </p:nvSpPr>
        <p:spPr>
          <a:xfrm>
            <a:off x="9245579" y="1562100"/>
            <a:ext cx="2489200" cy="2489200"/>
          </a:xfrm>
        </p:spPr>
        <p:txBody>
          <a:bodyPr/>
          <a:lstStyle/>
          <a:p>
            <a:r>
              <a:rPr lang="en-US" smtClean="0"/>
              <a:t>Click icon to add picture</a:t>
            </a:r>
            <a:endParaRPr lang="en-US"/>
          </a:p>
        </p:txBody>
      </p:sp>
      <p:sp>
        <p:nvSpPr>
          <p:cNvPr id="17" name="TextBox 16">
            <a:extLst>
              <a:ext uri="{FF2B5EF4-FFF2-40B4-BE49-F238E27FC236}">
                <a16:creationId xmlns:a16="http://schemas.microsoft.com/office/drawing/2014/main" id="{4A24E50F-DD2E-85C0-E381-F2EF15DF6E23}"/>
              </a:ext>
            </a:extLst>
          </p:cNvPr>
          <p:cNvSpPr txBox="1"/>
          <p:nvPr/>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21" name="Text Placeholder 8">
            <a:extLst>
              <a:ext uri="{FF2B5EF4-FFF2-40B4-BE49-F238E27FC236}">
                <a16:creationId xmlns:a16="http://schemas.microsoft.com/office/drawing/2014/main" id="{1BDD7A31-8EA7-5B60-EC9C-706EAEF027E3}"/>
              </a:ext>
            </a:extLst>
          </p:cNvPr>
          <p:cNvSpPr>
            <a:spLocks noGrp="1"/>
          </p:cNvSpPr>
          <p:nvPr>
            <p:ph type="body" sz="quarter" idx="14" hasCustomPrompt="1"/>
          </p:nvPr>
        </p:nvSpPr>
        <p:spPr>
          <a:xfrm>
            <a:off x="6419448"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3" name="Text Placeholder 8">
            <a:extLst>
              <a:ext uri="{FF2B5EF4-FFF2-40B4-BE49-F238E27FC236}">
                <a16:creationId xmlns:a16="http://schemas.microsoft.com/office/drawing/2014/main" id="{FEA64B6B-BE15-0E00-B0E8-88867D444A53}"/>
              </a:ext>
            </a:extLst>
          </p:cNvPr>
          <p:cNvSpPr>
            <a:spLocks noGrp="1"/>
          </p:cNvSpPr>
          <p:nvPr>
            <p:ph type="body" sz="quarter" idx="15" hasCustomPrompt="1"/>
          </p:nvPr>
        </p:nvSpPr>
        <p:spPr>
          <a:xfrm>
            <a:off x="9245579"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25" name="Text Placeholder 8">
            <a:extLst>
              <a:ext uri="{FF2B5EF4-FFF2-40B4-BE49-F238E27FC236}">
                <a16:creationId xmlns:a16="http://schemas.microsoft.com/office/drawing/2014/main" id="{1B5C1E3F-7B55-84D1-7E8A-F0AEF6CEF309}"/>
              </a:ext>
            </a:extLst>
          </p:cNvPr>
          <p:cNvSpPr>
            <a:spLocks noGrp="1"/>
          </p:cNvSpPr>
          <p:nvPr>
            <p:ph type="body" sz="quarter" idx="16" hasCustomPrompt="1"/>
          </p:nvPr>
        </p:nvSpPr>
        <p:spPr>
          <a:xfrm>
            <a:off x="6419448"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26" name="Text Placeholder 8">
            <a:extLst>
              <a:ext uri="{FF2B5EF4-FFF2-40B4-BE49-F238E27FC236}">
                <a16:creationId xmlns:a16="http://schemas.microsoft.com/office/drawing/2014/main" id="{1BF69D11-1EFF-5498-6000-A6C139C08A7B}"/>
              </a:ext>
            </a:extLst>
          </p:cNvPr>
          <p:cNvSpPr>
            <a:spLocks noGrp="1"/>
          </p:cNvSpPr>
          <p:nvPr>
            <p:ph type="body" sz="quarter" idx="17" hasCustomPrompt="1"/>
          </p:nvPr>
        </p:nvSpPr>
        <p:spPr>
          <a:xfrm>
            <a:off x="9232096"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
        <p:nvSpPr>
          <p:cNvPr id="4" name="Text Placeholder 8">
            <a:extLst>
              <a:ext uri="{FF2B5EF4-FFF2-40B4-BE49-F238E27FC236}">
                <a16:creationId xmlns:a16="http://schemas.microsoft.com/office/drawing/2014/main" id="{F95BC95C-5031-47D4-F539-C112B4049370}"/>
              </a:ext>
            </a:extLst>
          </p:cNvPr>
          <p:cNvSpPr>
            <a:spLocks noGrp="1"/>
          </p:cNvSpPr>
          <p:nvPr>
            <p:ph type="body" sz="quarter" idx="18" hasCustomPrompt="1"/>
          </p:nvPr>
        </p:nvSpPr>
        <p:spPr>
          <a:xfrm>
            <a:off x="3596037" y="4604774"/>
            <a:ext cx="2489200" cy="312737"/>
          </a:xfrm>
        </p:spPr>
        <p:txBody>
          <a:bodyPr lIns="0" tIns="0" rIns="0" bIns="0">
            <a:normAutofit/>
          </a:bodyPr>
          <a:lstStyle>
            <a:lvl1pPr marL="0" indent="0">
              <a:buNone/>
              <a:defRPr sz="1100">
                <a:latin typeface="+mn-lt"/>
              </a:defRPr>
            </a:lvl1pPr>
          </a:lstStyle>
          <a:p>
            <a:pPr lvl="0"/>
            <a:r>
              <a:rPr lang="en-GB" dirty="0"/>
              <a:t>Title and Position at STBB</a:t>
            </a:r>
            <a:endParaRPr lang="en-US" dirty="0"/>
          </a:p>
        </p:txBody>
      </p:sp>
      <p:sp>
        <p:nvSpPr>
          <p:cNvPr id="6" name="Text Placeholder 8">
            <a:extLst>
              <a:ext uri="{FF2B5EF4-FFF2-40B4-BE49-F238E27FC236}">
                <a16:creationId xmlns:a16="http://schemas.microsoft.com/office/drawing/2014/main" id="{3109D3E0-B7CE-63DD-12D1-2CA5684B9A97}"/>
              </a:ext>
            </a:extLst>
          </p:cNvPr>
          <p:cNvSpPr>
            <a:spLocks noGrp="1"/>
          </p:cNvSpPr>
          <p:nvPr>
            <p:ph type="body" sz="quarter" idx="19" hasCustomPrompt="1"/>
          </p:nvPr>
        </p:nvSpPr>
        <p:spPr>
          <a:xfrm>
            <a:off x="3596037" y="4245958"/>
            <a:ext cx="2489200" cy="312737"/>
          </a:xfrm>
        </p:spPr>
        <p:txBody>
          <a:bodyPr lIns="0" tIns="0" rIns="0" bIns="0">
            <a:normAutofit/>
          </a:bodyPr>
          <a:lstStyle>
            <a:lvl1pPr marL="0" indent="0">
              <a:buNone/>
              <a:defRPr sz="1400">
                <a:latin typeface="+mn-lt"/>
              </a:defRPr>
            </a:lvl1pPr>
          </a:lstStyle>
          <a:p>
            <a:pPr lvl="0"/>
            <a:r>
              <a:rPr lang="en-GB" dirty="0"/>
              <a:t>Full name</a:t>
            </a:r>
            <a:endParaRPr lang="en-US" dirty="0"/>
          </a:p>
        </p:txBody>
      </p:sp>
    </p:spTree>
    <p:extLst>
      <p:ext uri="{BB962C8B-B14F-4D97-AF65-F5344CB8AC3E}">
        <p14:creationId xmlns:p14="http://schemas.microsoft.com/office/powerpoint/2010/main" val="2143983010"/>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p:cSld name="Content Blank">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2488658" cy="4683932"/>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05220742"/>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p:cSld name="Content Text + Image Righ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5"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6096000" y="576263"/>
            <a:ext cx="5700185" cy="4945644"/>
          </a:xfrm>
        </p:spPr>
        <p:txBody>
          <a:bodyPr/>
          <a:lstStyle/>
          <a:p>
            <a:r>
              <a:rPr lang="en-US" smtClean="0"/>
              <a:t>Click icon to add picture</a:t>
            </a:r>
            <a:endParaRPr lang="en-US"/>
          </a:p>
        </p:txBody>
      </p:sp>
      <p:sp>
        <p:nvSpPr>
          <p:cNvPr id="8" name="Text Placeholder 3">
            <a:extLst>
              <a:ext uri="{FF2B5EF4-FFF2-40B4-BE49-F238E27FC236}">
                <a16:creationId xmlns:a16="http://schemas.microsoft.com/office/drawing/2014/main" id="{D8D4A502-BBFB-8136-686D-FFF27E72E6AA}"/>
              </a:ext>
            </a:extLst>
          </p:cNvPr>
          <p:cNvSpPr>
            <a:spLocks noGrp="1"/>
          </p:cNvSpPr>
          <p:nvPr>
            <p:ph type="body" sz="quarter" idx="11"/>
          </p:nvPr>
        </p:nvSpPr>
        <p:spPr>
          <a:xfrm>
            <a:off x="705955" y="1557563"/>
            <a:ext cx="4736360" cy="396433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266857249"/>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p:cSld name="Content Text + Image Left">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283" y="578734"/>
            <a:ext cx="4736902" cy="705780"/>
          </a:xfrm>
        </p:spPr>
        <p:txBody>
          <a:bodyPr lIns="0" tIns="0" rIns="0" bIns="0" anchor="t">
            <a:noAutofit/>
          </a:bodyPr>
          <a:lstStyle>
            <a:lvl1pPr algn="l">
              <a:lnSpc>
                <a:spcPct val="100000"/>
              </a:lnSpc>
              <a:defRPr sz="2400" b="0" i="0">
                <a:solidFill>
                  <a:schemeClr val="accent4"/>
                </a:solidFill>
                <a:latin typeface="+mj-lt"/>
                <a:cs typeface="Arial" panose="020B0604020202020204" pitchFamily="34" charset="0"/>
              </a:defRPr>
            </a:lvl1pPr>
          </a:lstStyle>
          <a:p>
            <a:r>
              <a:rPr lang="en-GB" dirty="0"/>
              <a:t>Click Here to Edit Slide Title</a:t>
            </a:r>
            <a:endParaRPr lang="en-US" dirty="0"/>
          </a:p>
        </p:txBody>
      </p:sp>
      <p:pic>
        <p:nvPicPr>
          <p:cNvPr id="5" name="Picture 4">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Picture Placeholder 3">
            <a:extLst>
              <a:ext uri="{FF2B5EF4-FFF2-40B4-BE49-F238E27FC236}">
                <a16:creationId xmlns:a16="http://schemas.microsoft.com/office/drawing/2014/main" id="{999E78D5-2E60-14F3-EBA7-1D2BE15557A2}"/>
              </a:ext>
            </a:extLst>
          </p:cNvPr>
          <p:cNvSpPr>
            <a:spLocks noGrp="1"/>
          </p:cNvSpPr>
          <p:nvPr>
            <p:ph type="pic" sz="quarter" idx="10"/>
          </p:nvPr>
        </p:nvSpPr>
        <p:spPr>
          <a:xfrm>
            <a:off x="705955" y="576263"/>
            <a:ext cx="5700185" cy="4945644"/>
          </a:xfrm>
        </p:spPr>
        <p:txBody>
          <a:bodyPr/>
          <a:lstStyle/>
          <a:p>
            <a:r>
              <a:rPr lang="en-US" smtClean="0"/>
              <a:t>Click icon to add picture</a:t>
            </a:r>
            <a:endParaRPr lang="en-US"/>
          </a:p>
        </p:txBody>
      </p:sp>
      <p:sp>
        <p:nvSpPr>
          <p:cNvPr id="6" name="Text Placeholder 3">
            <a:extLst>
              <a:ext uri="{FF2B5EF4-FFF2-40B4-BE49-F238E27FC236}">
                <a16:creationId xmlns:a16="http://schemas.microsoft.com/office/drawing/2014/main" id="{B3AAD1E2-A02D-3B32-5C3F-F5C7CC8F3683}"/>
              </a:ext>
            </a:extLst>
          </p:cNvPr>
          <p:cNvSpPr>
            <a:spLocks noGrp="1"/>
          </p:cNvSpPr>
          <p:nvPr>
            <p:ph type="body" sz="quarter" idx="11"/>
          </p:nvPr>
        </p:nvSpPr>
        <p:spPr>
          <a:xfrm>
            <a:off x="7059825" y="1561032"/>
            <a:ext cx="4736360" cy="3964336"/>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765499624"/>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p:cSld name="Content Single Imag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05B04BC-FC4D-5B3D-FAF6-7AAC992DF904}"/>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705955" y="6325507"/>
            <a:ext cx="468497" cy="141968"/>
          </a:xfrm>
          <a:prstGeom prst="rect">
            <a:avLst/>
          </a:prstGeom>
        </p:spPr>
      </p:pic>
      <p:sp>
        <p:nvSpPr>
          <p:cNvPr id="17" name="TextBox 16">
            <a:extLst>
              <a:ext uri="{FF2B5EF4-FFF2-40B4-BE49-F238E27FC236}">
                <a16:creationId xmlns:a16="http://schemas.microsoft.com/office/drawing/2014/main" id="{4A24E50F-DD2E-85C0-E381-F2EF15DF6E23}"/>
              </a:ext>
            </a:extLst>
          </p:cNvPr>
          <p:cNvSpPr txBox="1"/>
          <p:nvPr/>
        </p:nvSpPr>
        <p:spPr>
          <a:xfrm>
            <a:off x="9606517" y="6328976"/>
            <a:ext cx="1767324"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rPr>
              <a:t>The Big Small Firm</a:t>
            </a:r>
          </a:p>
        </p:txBody>
      </p:sp>
      <p:sp>
        <p:nvSpPr>
          <p:cNvPr id="18" name="TextBox 17">
            <a:extLst>
              <a:ext uri="{FF2B5EF4-FFF2-40B4-BE49-F238E27FC236}">
                <a16:creationId xmlns:a16="http://schemas.microsoft.com/office/drawing/2014/main" id="{208B6BA8-FC3D-6937-E088-AF15EA14B175}"/>
              </a:ext>
            </a:extLst>
          </p:cNvPr>
          <p:cNvSpPr txBox="1"/>
          <p:nvPr/>
        </p:nvSpPr>
        <p:spPr>
          <a:xfrm>
            <a:off x="11485255" y="6328976"/>
            <a:ext cx="310931" cy="138499"/>
          </a:xfrm>
          <a:prstGeom prst="rect">
            <a:avLst/>
          </a:prstGeom>
          <a:noFill/>
        </p:spPr>
        <p:txBody>
          <a:bodyPr wrap="square" lIns="0" tIns="0" rIns="0" bIns="0"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431AFE7-4E8A-7B4E-9EA9-88E56FC02BF0}" type="slidenum">
              <a:rPr kumimoji="0" lang="en-US" sz="900" b="0" i="0" u="none" strike="noStrike" kern="1200" cap="none" spc="0" normalizeH="0" baseline="0" noProof="0" smtClean="0">
                <a:ln>
                  <a:noFill/>
                </a:ln>
                <a:solidFill>
                  <a:srgbClr val="343741"/>
                </a:solidFill>
                <a:effectLst/>
                <a:uLnTx/>
                <a:uFillTx/>
                <a:latin typeface="Arial" panose="020B06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900" b="0" i="0" u="none" strike="noStrike" kern="1200" cap="none" spc="0" normalizeH="0" baseline="0" noProof="0" dirty="0">
              <a:ln>
                <a:noFill/>
              </a:ln>
              <a:solidFill>
                <a:srgbClr val="343741"/>
              </a:solidFill>
              <a:effectLst/>
              <a:uLnTx/>
              <a:uFillTx/>
              <a:latin typeface="Arial" panose="020B0604020202020204"/>
              <a:ea typeface="+mn-ea"/>
              <a:cs typeface="+mn-cs"/>
            </a:endParaRPr>
          </a:p>
        </p:txBody>
      </p:sp>
      <p:cxnSp>
        <p:nvCxnSpPr>
          <p:cNvPr id="20" name="Straight Connector 19">
            <a:extLst>
              <a:ext uri="{FF2B5EF4-FFF2-40B4-BE49-F238E27FC236}">
                <a16:creationId xmlns:a16="http://schemas.microsoft.com/office/drawing/2014/main" id="{C677143B-769F-BA3E-8382-628744219F3F}"/>
              </a:ext>
            </a:extLst>
          </p:cNvPr>
          <p:cNvCxnSpPr/>
          <p:nvPr/>
        </p:nvCxnSpPr>
        <p:spPr>
          <a:xfrm>
            <a:off x="705955" y="6052457"/>
            <a:ext cx="11061639" cy="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4" name="Picture Placeholder 3">
            <a:extLst>
              <a:ext uri="{FF2B5EF4-FFF2-40B4-BE49-F238E27FC236}">
                <a16:creationId xmlns:a16="http://schemas.microsoft.com/office/drawing/2014/main" id="{686470C8-0844-A0EF-87A4-5620CF9AC72F}"/>
              </a:ext>
            </a:extLst>
          </p:cNvPr>
          <p:cNvSpPr>
            <a:spLocks noGrp="1"/>
          </p:cNvSpPr>
          <p:nvPr>
            <p:ph type="pic" sz="quarter" idx="10"/>
          </p:nvPr>
        </p:nvSpPr>
        <p:spPr>
          <a:xfrm>
            <a:off x="734546" y="576263"/>
            <a:ext cx="11061639" cy="4945644"/>
          </a:xfrm>
        </p:spPr>
        <p:txBody>
          <a:bodyPr/>
          <a:lstStyle/>
          <a:p>
            <a:r>
              <a:rPr lang="en-US" smtClean="0"/>
              <a:t>Click icon to add picture</a:t>
            </a:r>
            <a:endParaRPr lang="en-US"/>
          </a:p>
        </p:txBody>
      </p:sp>
    </p:spTree>
    <p:extLst>
      <p:ext uri="{BB962C8B-B14F-4D97-AF65-F5344CB8AC3E}">
        <p14:creationId xmlns:p14="http://schemas.microsoft.com/office/powerpoint/2010/main" val="1015917182"/>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p:cSld name="End">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CB72A-A05E-E04A-8F61-C72D815A5D24}"/>
              </a:ext>
            </a:extLst>
          </p:cNvPr>
          <p:cNvSpPr>
            <a:spLocks noGrp="1"/>
          </p:cNvSpPr>
          <p:nvPr>
            <p:ph type="ctrTitle" hasCustomPrompt="1"/>
          </p:nvPr>
        </p:nvSpPr>
        <p:spPr>
          <a:xfrm>
            <a:off x="705954" y="3781427"/>
            <a:ext cx="4382881" cy="1087496"/>
          </a:xfrm>
        </p:spPr>
        <p:txBody>
          <a:bodyPr lIns="0" tIns="0" rIns="0" bIns="0" anchor="b">
            <a:noAutofit/>
          </a:bodyPr>
          <a:lstStyle>
            <a:lvl1pPr algn="l">
              <a:lnSpc>
                <a:spcPct val="100000"/>
              </a:lnSpc>
              <a:defRPr sz="3200" b="0" i="0">
                <a:solidFill>
                  <a:schemeClr val="bg1"/>
                </a:solidFill>
                <a:latin typeface="+mj-lt"/>
                <a:cs typeface="Arial" panose="020B0604020202020204" pitchFamily="34" charset="0"/>
              </a:defRPr>
            </a:lvl1pPr>
          </a:lstStyle>
          <a:p>
            <a:r>
              <a:rPr lang="en-GB" dirty="0"/>
              <a:t>Click Here to Edit End Slide Message</a:t>
            </a:r>
            <a:endParaRPr lang="en-US" dirty="0"/>
          </a:p>
        </p:txBody>
      </p:sp>
      <p:sp>
        <p:nvSpPr>
          <p:cNvPr id="8" name="TextBox 7">
            <a:extLst>
              <a:ext uri="{FF2B5EF4-FFF2-40B4-BE49-F238E27FC236}">
                <a16:creationId xmlns:a16="http://schemas.microsoft.com/office/drawing/2014/main" id="{D010199C-E508-FA75-AFAC-36B223ACA309}"/>
              </a:ext>
            </a:extLst>
          </p:cNvPr>
          <p:cNvSpPr txBox="1"/>
          <p:nvPr/>
        </p:nvSpPr>
        <p:spPr>
          <a:xfrm>
            <a:off x="9717932" y="4268763"/>
            <a:ext cx="1767324" cy="600164"/>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The</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Big Small</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srgbClr val="FFFFFF"/>
                </a:solidFill>
                <a:effectLst/>
                <a:uLnTx/>
                <a:uFillTx/>
                <a:latin typeface="Arial" panose="020B0604020202020204"/>
                <a:ea typeface="+mn-ea"/>
                <a:cs typeface="+mn-cs"/>
              </a:rPr>
              <a:t>Firm</a:t>
            </a:r>
            <a:endParaRPr kumimoji="0" lang="en-US" sz="1100" b="0" i="0" u="none" strike="noStrike" kern="1200" cap="none" spc="0" normalizeH="0" baseline="0" noProof="0" dirty="0">
              <a:ln>
                <a:noFill/>
              </a:ln>
              <a:solidFill>
                <a:srgbClr val="F37930"/>
              </a:solidFill>
              <a:effectLst/>
              <a:uLnTx/>
              <a:uFillTx/>
              <a:latin typeface="Arial" panose="020B0604020202020204"/>
              <a:ea typeface="+mn-ea"/>
              <a:cs typeface="+mn-cs"/>
            </a:endParaRPr>
          </a:p>
        </p:txBody>
      </p:sp>
      <p:sp>
        <p:nvSpPr>
          <p:cNvPr id="7" name="Subtitle 2">
            <a:extLst>
              <a:ext uri="{FF2B5EF4-FFF2-40B4-BE49-F238E27FC236}">
                <a16:creationId xmlns:a16="http://schemas.microsoft.com/office/drawing/2014/main" id="{FAD6BBFB-C24F-B573-C956-6B77C7C487CE}"/>
              </a:ext>
            </a:extLst>
          </p:cNvPr>
          <p:cNvSpPr txBox="1">
            <a:spLocks/>
          </p:cNvSpPr>
          <p:nvPr/>
        </p:nvSpPr>
        <p:spPr>
          <a:xfrm>
            <a:off x="1798412" y="6116568"/>
            <a:ext cx="1639732"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100" b="0" i="0" u="none" strike="noStrike" kern="1200" cap="none" spc="0" normalizeH="0" baseline="0" noProof="0" dirty="0" err="1">
                <a:ln>
                  <a:noFill/>
                </a:ln>
                <a:solidFill>
                  <a:srgbClr val="343741"/>
                </a:solidFill>
                <a:effectLst/>
                <a:uLnTx/>
                <a:uFillTx/>
                <a:latin typeface="Arial" panose="020B0604020202020204"/>
                <a:ea typeface="+mn-ea"/>
                <a:cs typeface="Arial" panose="020B0604020202020204" pitchFamily="34" charset="0"/>
              </a:rPr>
              <a:t>thebigsmallfirm</a:t>
            </a:r>
            <a:endParaRPr kumimoji="0" lang="en-US" sz="1100" b="0" i="0" u="none" strike="noStrike" kern="1200" cap="none" spc="0" normalizeH="0" baseline="0" noProof="0" dirty="0">
              <a:ln>
                <a:noFill/>
              </a:ln>
              <a:solidFill>
                <a:srgbClr val="343741"/>
              </a:solidFill>
              <a:effectLst/>
              <a:uLnTx/>
              <a:uFillTx/>
              <a:latin typeface="Arial" panose="020B0604020202020204"/>
              <a:ea typeface="+mn-ea"/>
              <a:cs typeface="Arial" panose="020B0604020202020204" pitchFamily="34" charset="0"/>
            </a:endParaRPr>
          </a:p>
        </p:txBody>
      </p:sp>
      <p:pic>
        <p:nvPicPr>
          <p:cNvPr id="4" name="Picture 3">
            <a:extLst>
              <a:ext uri="{FF2B5EF4-FFF2-40B4-BE49-F238E27FC236}">
                <a16:creationId xmlns:a16="http://schemas.microsoft.com/office/drawing/2014/main" id="{2CEA1D7F-0A91-FF16-07CB-FC5A192829F5}"/>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10665671" y="829581"/>
            <a:ext cx="757330" cy="229705"/>
          </a:xfrm>
          <a:prstGeom prst="rect">
            <a:avLst/>
          </a:prstGeom>
        </p:spPr>
      </p:pic>
      <p:sp>
        <p:nvSpPr>
          <p:cNvPr id="6" name="Subtitle 2">
            <a:extLst>
              <a:ext uri="{FF2B5EF4-FFF2-40B4-BE49-F238E27FC236}">
                <a16:creationId xmlns:a16="http://schemas.microsoft.com/office/drawing/2014/main" id="{E67CC62C-9E8F-2FC9-E35C-F9737E3EABAA}"/>
              </a:ext>
            </a:extLst>
          </p:cNvPr>
          <p:cNvSpPr txBox="1">
            <a:spLocks/>
          </p:cNvSpPr>
          <p:nvPr/>
        </p:nvSpPr>
        <p:spPr>
          <a:xfrm>
            <a:off x="4604917" y="6116568"/>
            <a:ext cx="1886195" cy="256938"/>
          </a:xfrm>
          <a:prstGeom prst="rect">
            <a:avLst/>
          </a:prstGeom>
        </p:spPr>
        <p:txBody>
          <a:bodyPr vert="horz" lIns="0" tIns="0" rIns="0" bIns="0" rtlCol="0" anchor="ctr">
            <a:normAutofit/>
          </a:bodyPr>
          <a:lstStyle>
            <a:lvl1pPr marL="0" indent="0" algn="l" defTabSz="914400" rtl="0" eaLnBrk="1" latinLnBrk="0" hangingPunct="1">
              <a:lnSpc>
                <a:spcPct val="90000"/>
              </a:lnSpc>
              <a:spcBef>
                <a:spcPts val="1000"/>
              </a:spcBef>
              <a:buFont typeface="Arial" panose="020B0604020202020204" pitchFamily="34" charset="0"/>
              <a:buNone/>
              <a:defRPr sz="1400" b="0" i="0" kern="1200">
                <a:solidFill>
                  <a:schemeClr val="accent4"/>
                </a:solidFill>
                <a:latin typeface="Alliance No.2 Light" pitchFamily="2" charset="77"/>
                <a:ea typeface="+mn-ea"/>
                <a:cs typeface="Arial" panose="020B0604020202020204" pitchFamily="34" charset="0"/>
              </a:defRPr>
            </a:lvl1pPr>
            <a:lvl2pPr marL="457200" indent="0" algn="ctr" defTabSz="914400" rtl="0" eaLnBrk="1" latinLnBrk="0" hangingPunct="1">
              <a:lnSpc>
                <a:spcPct val="90000"/>
              </a:lnSpc>
              <a:spcBef>
                <a:spcPts val="500"/>
              </a:spcBef>
              <a:buFont typeface="Arial" panose="020B0604020202020204" pitchFamily="34" charset="0"/>
              <a:buNone/>
              <a:defRPr sz="2000" b="0" i="0" kern="1200">
                <a:solidFill>
                  <a:schemeClr val="tx1"/>
                </a:solidFill>
                <a:latin typeface="Alliance No.2 Light" pitchFamily="2" charset="77"/>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b="0" i="0" kern="1200">
                <a:solidFill>
                  <a:schemeClr val="tx1"/>
                </a:solidFill>
                <a:latin typeface="Alliance No.2 Light" pitchFamily="2" charset="77"/>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b="0" i="0" kern="1200">
                <a:solidFill>
                  <a:schemeClr val="tx1"/>
                </a:solidFill>
                <a:latin typeface="Alliance No.2 Light" pitchFamily="2" charset="77"/>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GB" sz="1100" b="1" i="0" u="none" strike="noStrike" kern="1200" cap="none" spc="0" normalizeH="0" baseline="0" noProof="0" dirty="0" err="1">
                <a:ln>
                  <a:noFill/>
                </a:ln>
                <a:solidFill>
                  <a:srgbClr val="343741"/>
                </a:solidFill>
                <a:effectLst/>
                <a:uLnTx/>
                <a:uFillTx/>
                <a:latin typeface="Arial" panose="020B0604020202020204"/>
                <a:ea typeface="+mn-ea"/>
                <a:cs typeface="Arial" panose="020B0604020202020204" pitchFamily="34" charset="0"/>
              </a:rPr>
              <a:t>www.stbb.co.za</a:t>
            </a:r>
            <a:endParaRPr kumimoji="0" lang="en-US" sz="1100" b="1" i="0" u="none" strike="noStrike" kern="1200" cap="none" spc="0" normalizeH="0" baseline="0" noProof="0" dirty="0">
              <a:ln>
                <a:noFill/>
              </a:ln>
              <a:solidFill>
                <a:srgbClr val="343741"/>
              </a:solidFill>
              <a:effectLst/>
              <a:uLnTx/>
              <a:uFillTx/>
              <a:latin typeface="Arial" panose="020B0604020202020204"/>
              <a:ea typeface="+mn-ea"/>
              <a:cs typeface="Arial" panose="020B0604020202020204" pitchFamily="34" charset="0"/>
            </a:endParaRPr>
          </a:p>
        </p:txBody>
      </p:sp>
      <p:pic>
        <p:nvPicPr>
          <p:cNvPr id="19" name="Picture 18" descr="A white letter f on a dark background&#10;&#10;AI-generated content may be incorrect.">
            <a:extLst>
              <a:ext uri="{FF2B5EF4-FFF2-40B4-BE49-F238E27FC236}">
                <a16:creationId xmlns:a16="http://schemas.microsoft.com/office/drawing/2014/main" id="{90A998BC-294D-7726-02B8-FA5F38D9A2F2}"/>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047267" y="6116568"/>
            <a:ext cx="273050" cy="273050"/>
          </a:xfrm>
          <a:prstGeom prst="rect">
            <a:avLst/>
          </a:prstGeom>
        </p:spPr>
      </p:pic>
      <p:pic>
        <p:nvPicPr>
          <p:cNvPr id="22" name="Picture 21" descr="A logo of a camera&#10;&#10;AI-generated content may be incorrect.">
            <a:extLst>
              <a:ext uri="{FF2B5EF4-FFF2-40B4-BE49-F238E27FC236}">
                <a16:creationId xmlns:a16="http://schemas.microsoft.com/office/drawing/2014/main" id="{A5ACCB66-6AAB-FDD3-B9C7-83C048A5237E}"/>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1388579" y="6116568"/>
            <a:ext cx="273050" cy="273050"/>
          </a:xfrm>
          <a:prstGeom prst="rect">
            <a:avLst/>
          </a:prstGeom>
        </p:spPr>
      </p:pic>
      <p:pic>
        <p:nvPicPr>
          <p:cNvPr id="24" name="Picture 23" descr="A white letter on a black background&#10;&#10;AI-generated content may be incorrect.">
            <a:extLst>
              <a:ext uri="{FF2B5EF4-FFF2-40B4-BE49-F238E27FC236}">
                <a16:creationId xmlns:a16="http://schemas.microsoft.com/office/drawing/2014/main" id="{17ED2889-97AE-67FE-2698-2A8A89DCBA1D}"/>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705955" y="6116568"/>
            <a:ext cx="273050" cy="273050"/>
          </a:xfrm>
          <a:prstGeom prst="rect">
            <a:avLst/>
          </a:prstGeom>
        </p:spPr>
      </p:pic>
    </p:spTree>
    <p:extLst>
      <p:ext uri="{BB962C8B-B14F-4D97-AF65-F5344CB8AC3E}">
        <p14:creationId xmlns:p14="http://schemas.microsoft.com/office/powerpoint/2010/main" val="3022970856"/>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userDrawn="1">
  <p:cSld name="22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537856"/>
            <a:ext cx="6382139" cy="493710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8FA92D70-BFFE-D9E7-1E4C-A7E088A01FE3}"/>
              </a:ext>
            </a:extLst>
          </p:cNvPr>
          <p:cNvSpPr>
            <a:spLocks noGrp="1"/>
          </p:cNvSpPr>
          <p:nvPr>
            <p:ph type="title" hasCustomPrompt="1"/>
          </p:nvPr>
        </p:nvSpPr>
        <p:spPr>
          <a:xfrm>
            <a:off x="434683" y="383040"/>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2" name="Picture Placeholder 3">
            <a:extLst>
              <a:ext uri="{FF2B5EF4-FFF2-40B4-BE49-F238E27FC236}">
                <a16:creationId xmlns:a16="http://schemas.microsoft.com/office/drawing/2014/main" id="{5A7FD3FD-3ED2-9EB5-6B38-5679DA9404C2}"/>
              </a:ext>
            </a:extLst>
          </p:cNvPr>
          <p:cNvSpPr>
            <a:spLocks noGrp="1"/>
          </p:cNvSpPr>
          <p:nvPr>
            <p:ph type="pic" sz="quarter" idx="10"/>
          </p:nvPr>
        </p:nvSpPr>
        <p:spPr>
          <a:xfrm flipH="1">
            <a:off x="7061859" y="0"/>
            <a:ext cx="5130141" cy="6858000"/>
          </a:xfrm>
          <a:prstGeom prst="flowChartDelay">
            <a:avLst/>
          </a:prstGeom>
        </p:spPr>
        <p:txBody>
          <a:bodyPr>
            <a:normAutofit/>
          </a:bodyPr>
          <a:lstStyle>
            <a:lvl1pPr marL="0" indent="0" algn="ctr">
              <a:buNone/>
              <a:defRPr sz="1200"/>
            </a:lvl1pPr>
          </a:lstStyle>
          <a:p>
            <a:endParaRPr lang="en-US"/>
          </a:p>
        </p:txBody>
      </p:sp>
    </p:spTree>
    <p:extLst>
      <p:ext uri="{BB962C8B-B14F-4D97-AF65-F5344CB8AC3E}">
        <p14:creationId xmlns:p14="http://schemas.microsoft.com/office/powerpoint/2010/main" val="1696901719"/>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userDrawn="1">
  <p:cSld name="18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5" name="Picture Placeholder 3">
            <a:extLst>
              <a:ext uri="{FF2B5EF4-FFF2-40B4-BE49-F238E27FC236}">
                <a16:creationId xmlns:a16="http://schemas.microsoft.com/office/drawing/2014/main" id="{3CE0DF66-8AE5-BD83-F3C8-AE05F91C4681}"/>
              </a:ext>
            </a:extLst>
          </p:cNvPr>
          <p:cNvSpPr>
            <a:spLocks noGrp="1"/>
          </p:cNvSpPr>
          <p:nvPr>
            <p:ph type="pic" sz="quarter" idx="10"/>
          </p:nvPr>
        </p:nvSpPr>
        <p:spPr>
          <a:xfrm>
            <a:off x="-1" y="0"/>
            <a:ext cx="5130141" cy="6858000"/>
          </a:xfrm>
          <a:prstGeom prst="flowChartDelay">
            <a:avLst/>
          </a:prstGeom>
        </p:spPr>
        <p:txBody>
          <a:bodyPr>
            <a:normAutofit/>
          </a:bodyPr>
          <a:lstStyle>
            <a:lvl1pPr marL="0" indent="0" algn="ctr">
              <a:buNone/>
              <a:defRPr sz="1200"/>
            </a:lvl1pPr>
          </a:lstStyle>
          <a:p>
            <a:endParaRPr lang="en-US"/>
          </a:p>
        </p:txBody>
      </p:sp>
      <p:sp>
        <p:nvSpPr>
          <p:cNvPr id="16" name="Subtitle 2">
            <a:extLst>
              <a:ext uri="{FF2B5EF4-FFF2-40B4-BE49-F238E27FC236}">
                <a16:creationId xmlns:a16="http://schemas.microsoft.com/office/drawing/2014/main" id="{8ADEF358-88B5-F8FA-5C14-73D075D3F635}"/>
              </a:ext>
            </a:extLst>
          </p:cNvPr>
          <p:cNvSpPr>
            <a:spLocks noGrp="1"/>
          </p:cNvSpPr>
          <p:nvPr>
            <p:ph type="subTitle" idx="1" hasCustomPrompt="1"/>
          </p:nvPr>
        </p:nvSpPr>
        <p:spPr>
          <a:xfrm>
            <a:off x="5380756" y="1323038"/>
            <a:ext cx="6382140"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7" name="Text Placeholder 13">
            <a:extLst>
              <a:ext uri="{FF2B5EF4-FFF2-40B4-BE49-F238E27FC236}">
                <a16:creationId xmlns:a16="http://schemas.microsoft.com/office/drawing/2014/main" id="{64170834-4FB6-9E77-559C-0EB51D871FB3}"/>
              </a:ext>
            </a:extLst>
          </p:cNvPr>
          <p:cNvSpPr>
            <a:spLocks noGrp="1"/>
          </p:cNvSpPr>
          <p:nvPr>
            <p:ph type="body" sz="quarter" idx="11"/>
          </p:nvPr>
        </p:nvSpPr>
        <p:spPr>
          <a:xfrm>
            <a:off x="5380756" y="2008910"/>
            <a:ext cx="6382139" cy="4424486"/>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19" name="Title 1">
            <a:extLst>
              <a:ext uri="{FF2B5EF4-FFF2-40B4-BE49-F238E27FC236}">
                <a16:creationId xmlns:a16="http://schemas.microsoft.com/office/drawing/2014/main" id="{7E243988-BD40-E774-99AD-ABC65D2FA2B1}"/>
              </a:ext>
            </a:extLst>
          </p:cNvPr>
          <p:cNvSpPr>
            <a:spLocks noGrp="1"/>
          </p:cNvSpPr>
          <p:nvPr>
            <p:ph type="title" hasCustomPrompt="1"/>
          </p:nvPr>
        </p:nvSpPr>
        <p:spPr>
          <a:xfrm>
            <a:off x="5380756" y="362188"/>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498388273"/>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userDrawn="1">
  <p:cSld name="24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401006"/>
            <a:ext cx="5319195" cy="507395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3" name="Text Placeholder 13">
            <a:extLst>
              <a:ext uri="{FF2B5EF4-FFF2-40B4-BE49-F238E27FC236}">
                <a16:creationId xmlns:a16="http://schemas.microsoft.com/office/drawing/2014/main" id="{C50AAF10-F935-C2F1-9CAF-6E3FFB4DA805}"/>
              </a:ext>
            </a:extLst>
          </p:cNvPr>
          <p:cNvSpPr>
            <a:spLocks noGrp="1"/>
          </p:cNvSpPr>
          <p:nvPr>
            <p:ph type="body" sz="quarter" idx="12"/>
          </p:nvPr>
        </p:nvSpPr>
        <p:spPr>
          <a:xfrm>
            <a:off x="6438122" y="1385455"/>
            <a:ext cx="5319196" cy="507395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6EEBCA77-2BD1-D620-2A78-365893AA628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084926382"/>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userDrawn="1">
  <p:cSld name="29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939636"/>
            <a:ext cx="11395787" cy="453532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Subtitle 2">
            <a:extLst>
              <a:ext uri="{FF2B5EF4-FFF2-40B4-BE49-F238E27FC236}">
                <a16:creationId xmlns:a16="http://schemas.microsoft.com/office/drawing/2014/main" id="{B92A8784-E414-1956-C183-FC2C077E7A16}"/>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4" name="Title 1">
            <a:extLst>
              <a:ext uri="{FF2B5EF4-FFF2-40B4-BE49-F238E27FC236}">
                <a16:creationId xmlns:a16="http://schemas.microsoft.com/office/drawing/2014/main" id="{40AC629E-29D2-D559-BC74-3708F279D55F}"/>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774085075"/>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userDrawn="1">
  <p:cSld name="19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13">
            <a:extLst>
              <a:ext uri="{FF2B5EF4-FFF2-40B4-BE49-F238E27FC236}">
                <a16:creationId xmlns:a16="http://schemas.microsoft.com/office/drawing/2014/main" id="{8122E555-14C6-E472-A738-A0EAB51814C9}"/>
              </a:ext>
            </a:extLst>
          </p:cNvPr>
          <p:cNvSpPr>
            <a:spLocks noGrp="1"/>
          </p:cNvSpPr>
          <p:nvPr>
            <p:ph type="body" sz="quarter" idx="11"/>
          </p:nvPr>
        </p:nvSpPr>
        <p:spPr>
          <a:xfrm>
            <a:off x="5463883" y="1482437"/>
            <a:ext cx="6382139" cy="493710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4888D56C-2EB1-F3BF-E149-5895427EEE03}"/>
              </a:ext>
            </a:extLst>
          </p:cNvPr>
          <p:cNvSpPr>
            <a:spLocks noGrp="1"/>
          </p:cNvSpPr>
          <p:nvPr>
            <p:ph type="title" hasCustomPrompt="1"/>
          </p:nvPr>
        </p:nvSpPr>
        <p:spPr>
          <a:xfrm>
            <a:off x="5463882" y="327622"/>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2" name="Picture Placeholder 3">
            <a:extLst>
              <a:ext uri="{FF2B5EF4-FFF2-40B4-BE49-F238E27FC236}">
                <a16:creationId xmlns:a16="http://schemas.microsoft.com/office/drawing/2014/main" id="{D008E0C4-2CC1-A1B6-AFA5-8EDD053F2ED4}"/>
              </a:ext>
            </a:extLst>
          </p:cNvPr>
          <p:cNvSpPr>
            <a:spLocks noGrp="1"/>
          </p:cNvSpPr>
          <p:nvPr>
            <p:ph type="pic" sz="quarter" idx="10"/>
          </p:nvPr>
        </p:nvSpPr>
        <p:spPr>
          <a:xfrm>
            <a:off x="-1" y="0"/>
            <a:ext cx="5130141" cy="6858000"/>
          </a:xfrm>
          <a:prstGeom prst="flowChartDelay">
            <a:avLst/>
          </a:prstGeom>
        </p:spPr>
        <p:txBody>
          <a:bodyPr>
            <a:normAutofit/>
          </a:bodyPr>
          <a:lstStyle>
            <a:lvl1pPr marL="0" indent="0" algn="ctr">
              <a:buNone/>
              <a:defRPr sz="1200"/>
            </a:lvl1pPr>
          </a:lstStyle>
          <a:p>
            <a:endParaRPr lang="en-US"/>
          </a:p>
        </p:txBody>
      </p:sp>
    </p:spTree>
    <p:extLst>
      <p:ext uri="{BB962C8B-B14F-4D97-AF65-F5344CB8AC3E}">
        <p14:creationId xmlns:p14="http://schemas.microsoft.com/office/powerpoint/2010/main" val="3884162324"/>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32_Custom Layout">
    <p:spTree>
      <p:nvGrpSpPr>
        <p:cNvPr id="1" name=""/>
        <p:cNvGrpSpPr/>
        <p:nvPr/>
      </p:nvGrpSpPr>
      <p:grpSpPr>
        <a:xfrm>
          <a:off x="0" y="0"/>
          <a:ext cx="0" cy="0"/>
          <a:chOff x="0" y="0"/>
          <a:chExt cx="0" cy="0"/>
        </a:xfrm>
      </p:grpSpPr>
      <p:pic>
        <p:nvPicPr>
          <p:cNvPr id="4" name="Picture 3" descr="A red and yellow background&#10;&#10;Description automatically generated">
            <a:extLst>
              <a:ext uri="{FF2B5EF4-FFF2-40B4-BE49-F238E27FC236}">
                <a16:creationId xmlns:a16="http://schemas.microsoft.com/office/drawing/2014/main" id="{44F3850D-BB9C-3F74-198D-7B7D4F554ED8}"/>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6" name="Picture Placeholder 5">
            <a:extLst>
              <a:ext uri="{FF2B5EF4-FFF2-40B4-BE49-F238E27FC236}">
                <a16:creationId xmlns:a16="http://schemas.microsoft.com/office/drawing/2014/main" id="{A0D1669A-2E17-B796-717A-376483839C05}"/>
              </a:ext>
            </a:extLst>
          </p:cNvPr>
          <p:cNvSpPr>
            <a:spLocks noGrp="1" noChangeAspect="1"/>
          </p:cNvSpPr>
          <p:nvPr>
            <p:ph type="pic" sz="quarter" idx="10"/>
          </p:nvPr>
        </p:nvSpPr>
        <p:spPr>
          <a:xfrm>
            <a:off x="997858" y="1816101"/>
            <a:ext cx="4183742" cy="4183742"/>
          </a:xfrm>
          <a:prstGeom prst="ellipse">
            <a:avLst/>
          </a:prstGeom>
        </p:spPr>
        <p:txBody>
          <a:bodyPr/>
          <a:lstStyle/>
          <a:p>
            <a:endParaRPr lang="en-US"/>
          </a:p>
        </p:txBody>
      </p:sp>
      <p:sp>
        <p:nvSpPr>
          <p:cNvPr id="9" name="Subtitle 2">
            <a:extLst>
              <a:ext uri="{FF2B5EF4-FFF2-40B4-BE49-F238E27FC236}">
                <a16:creationId xmlns:a16="http://schemas.microsoft.com/office/drawing/2014/main" id="{253924C2-F967-07CD-3C88-B15E6B95E704}"/>
              </a:ext>
            </a:extLst>
          </p:cNvPr>
          <p:cNvSpPr>
            <a:spLocks noGrp="1"/>
          </p:cNvSpPr>
          <p:nvPr>
            <p:ph type="subTitle" idx="1" hasCustomPrompt="1"/>
          </p:nvPr>
        </p:nvSpPr>
        <p:spPr>
          <a:xfrm>
            <a:off x="5715000" y="5393130"/>
            <a:ext cx="6057900" cy="606714"/>
          </a:xfrm>
        </p:spPr>
        <p:txBody>
          <a:bodyPr anchor="ctr">
            <a:normAutofit/>
          </a:bodyPr>
          <a:lstStyle>
            <a:lvl1pPr marL="0" indent="0" algn="r">
              <a:buNone/>
              <a:defRPr sz="1700" b="0"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3" name="Title Placeholder 1">
            <a:extLst>
              <a:ext uri="{FF2B5EF4-FFF2-40B4-BE49-F238E27FC236}">
                <a16:creationId xmlns:a16="http://schemas.microsoft.com/office/drawing/2014/main" id="{E9571C8D-647C-8ACF-32D7-1B8E5784D3A5}"/>
              </a:ext>
            </a:extLst>
          </p:cNvPr>
          <p:cNvSpPr>
            <a:spLocks noGrp="1"/>
          </p:cNvSpPr>
          <p:nvPr>
            <p:ph type="title" hasCustomPrompt="1"/>
          </p:nvPr>
        </p:nvSpPr>
        <p:spPr>
          <a:xfrm>
            <a:off x="5715000" y="1330036"/>
            <a:ext cx="6057901" cy="3443845"/>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097323674"/>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Placeholder 1">
            <a:extLst>
              <a:ext uri="{FF2B5EF4-FFF2-40B4-BE49-F238E27FC236}">
                <a16:creationId xmlns:a16="http://schemas.microsoft.com/office/drawing/2014/main" id="{9D077C61-5616-CFDA-5ADB-694D01B22F7F}"/>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968729213"/>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1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C490DB6-4231-76ED-A9EB-C4FB2E47E974}"/>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490806841"/>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2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23326AC-0EF9-FEB1-1ACC-56BE3F1A744B}"/>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382719531"/>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4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C04A69D-C374-8CBD-5BE7-18212D2AD0F6}"/>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4067619310"/>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3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Picture Placeholder 9">
            <a:extLst>
              <a:ext uri="{FF2B5EF4-FFF2-40B4-BE49-F238E27FC236}">
                <a16:creationId xmlns:a16="http://schemas.microsoft.com/office/drawing/2014/main" id="{8AFB19EB-3F3D-5F60-56B7-6A762774E13B}"/>
              </a:ext>
            </a:extLst>
          </p:cNvPr>
          <p:cNvSpPr>
            <a:spLocks noGrp="1"/>
          </p:cNvSpPr>
          <p:nvPr>
            <p:ph type="pic" sz="quarter" idx="10"/>
          </p:nvPr>
        </p:nvSpPr>
        <p:spPr>
          <a:xfrm>
            <a:off x="751340" y="653824"/>
            <a:ext cx="3102201" cy="4546826"/>
          </a:xfrm>
        </p:spPr>
        <p:txBody>
          <a:bodyPr>
            <a:normAutofit/>
          </a:bodyPr>
          <a:lstStyle>
            <a:lvl1pPr marL="0" indent="0">
              <a:buNone/>
              <a:defRPr sz="1200"/>
            </a:lvl1pPr>
          </a:lstStyle>
          <a:p>
            <a:endParaRPr lang="en-US" dirty="0"/>
          </a:p>
        </p:txBody>
      </p:sp>
      <p:sp>
        <p:nvSpPr>
          <p:cNvPr id="13" name="Subtitle 2">
            <a:extLst>
              <a:ext uri="{FF2B5EF4-FFF2-40B4-BE49-F238E27FC236}">
                <a16:creationId xmlns:a16="http://schemas.microsoft.com/office/drawing/2014/main" id="{F50006E4-AD84-51B6-00BD-D505891D5D8B}"/>
              </a:ext>
            </a:extLst>
          </p:cNvPr>
          <p:cNvSpPr>
            <a:spLocks noGrp="1"/>
          </p:cNvSpPr>
          <p:nvPr>
            <p:ph type="subTitle" idx="1" hasCustomPrompt="1"/>
          </p:nvPr>
        </p:nvSpPr>
        <p:spPr>
          <a:xfrm>
            <a:off x="4767942" y="653824"/>
            <a:ext cx="7184571" cy="979033"/>
          </a:xfrm>
        </p:spPr>
        <p:txBody>
          <a:bodyPr anchor="ctr">
            <a:normAutofit/>
          </a:bodyPr>
          <a:lstStyle>
            <a:lvl1pPr marL="0" indent="0" algn="l">
              <a:buNone/>
              <a:defRPr sz="2900" b="0"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6" name="Text Placeholder 15">
            <a:extLst>
              <a:ext uri="{FF2B5EF4-FFF2-40B4-BE49-F238E27FC236}">
                <a16:creationId xmlns:a16="http://schemas.microsoft.com/office/drawing/2014/main" id="{1DC85438-D63F-1EEE-B5B0-D17AEF2DA951}"/>
              </a:ext>
            </a:extLst>
          </p:cNvPr>
          <p:cNvSpPr>
            <a:spLocks noGrp="1"/>
          </p:cNvSpPr>
          <p:nvPr>
            <p:ph type="body" sz="quarter" idx="11"/>
          </p:nvPr>
        </p:nvSpPr>
        <p:spPr>
          <a:xfrm>
            <a:off x="750662" y="5291821"/>
            <a:ext cx="3101975" cy="783090"/>
          </a:xfrm>
        </p:spPr>
        <p:txBody>
          <a:bodyPr>
            <a:normAutofit/>
          </a:bodyPr>
          <a:lstStyle>
            <a:lvl1pPr marL="0" indent="0">
              <a:buNone/>
              <a:defRPr sz="22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7" name="Text Placeholder 15">
            <a:extLst>
              <a:ext uri="{FF2B5EF4-FFF2-40B4-BE49-F238E27FC236}">
                <a16:creationId xmlns:a16="http://schemas.microsoft.com/office/drawing/2014/main" id="{B91806DE-D4D1-6BE2-107D-92C8D7BDE0D3}"/>
              </a:ext>
            </a:extLst>
          </p:cNvPr>
          <p:cNvSpPr>
            <a:spLocks noGrp="1"/>
          </p:cNvSpPr>
          <p:nvPr>
            <p:ph type="body" sz="quarter" idx="12"/>
          </p:nvPr>
        </p:nvSpPr>
        <p:spPr>
          <a:xfrm>
            <a:off x="750661" y="6166082"/>
            <a:ext cx="3101975" cy="558568"/>
          </a:xfrm>
        </p:spPr>
        <p:txBody>
          <a:bodyPr>
            <a:normAutofit/>
          </a:bodyPr>
          <a:lstStyle>
            <a:lvl1pPr marL="0" indent="0">
              <a:buNone/>
              <a:defRPr sz="2200" b="0" i="0">
                <a:solidFill>
                  <a:schemeClr val="tx2"/>
                </a:solidFill>
                <a:latin typeface="Arial" panose="020B0604020202020204" pitchFamily="34" charset="0"/>
                <a:cs typeface="Arial" panose="020B0604020202020204" pitchFamily="34" charset="0"/>
              </a:defRPr>
            </a:lvl1pPr>
          </a:lstStyle>
          <a:p>
            <a:pPr lvl="0"/>
            <a:endParaRPr lang="en-US" dirty="0"/>
          </a:p>
        </p:txBody>
      </p:sp>
      <p:pic>
        <p:nvPicPr>
          <p:cNvPr id="19" name="Picture 18" descr="A black background with red letters&#10;&#10;Description automatically generated">
            <a:extLst>
              <a:ext uri="{FF2B5EF4-FFF2-40B4-BE49-F238E27FC236}">
                <a16:creationId xmlns:a16="http://schemas.microsoft.com/office/drawing/2014/main" id="{D7CFD944-A707-B3DF-ACB1-74469CDCD09B}"/>
              </a:ext>
            </a:extLst>
          </p:cNvPr>
          <p:cNvPicPr>
            <a:picLocks noChangeAspect="1"/>
          </p:cNvPicPr>
          <p:nvPr userDrawn="1"/>
        </p:nvPicPr>
        <p:blipFill>
          <a:blip r:embed="rId3"/>
          <a:stretch>
            <a:fillRect/>
          </a:stretch>
        </p:blipFill>
        <p:spPr>
          <a:xfrm>
            <a:off x="4767941" y="1962150"/>
            <a:ext cx="1800225" cy="514350"/>
          </a:xfrm>
          <a:prstGeom prst="rect">
            <a:avLst/>
          </a:prstGeom>
        </p:spPr>
      </p:pic>
      <p:sp>
        <p:nvSpPr>
          <p:cNvPr id="21" name="Text Placeholder 20">
            <a:extLst>
              <a:ext uri="{FF2B5EF4-FFF2-40B4-BE49-F238E27FC236}">
                <a16:creationId xmlns:a16="http://schemas.microsoft.com/office/drawing/2014/main" id="{26222AC8-B541-2CF8-62C8-544F871EF4F4}"/>
              </a:ext>
            </a:extLst>
          </p:cNvPr>
          <p:cNvSpPr>
            <a:spLocks noGrp="1"/>
          </p:cNvSpPr>
          <p:nvPr>
            <p:ph type="body" sz="quarter" idx="13"/>
          </p:nvPr>
        </p:nvSpPr>
        <p:spPr>
          <a:xfrm>
            <a:off x="4767717" y="2805792"/>
            <a:ext cx="7184571" cy="3269119"/>
          </a:xfrm>
        </p:spPr>
        <p:txBody>
          <a:bodyPr>
            <a:normAutofit/>
          </a:bodyPr>
          <a:lstStyle>
            <a:lvl1pPr marL="0" indent="0">
              <a:buNone/>
              <a:defRPr sz="1500"/>
            </a:lvl1pPr>
          </a:lstStyle>
          <a:p>
            <a:pPr lvl="0"/>
            <a:endParaRPr lang="en-US" dirty="0"/>
          </a:p>
        </p:txBody>
      </p:sp>
      <p:sp>
        <p:nvSpPr>
          <p:cNvPr id="22" name="Text Placeholder 15">
            <a:extLst>
              <a:ext uri="{FF2B5EF4-FFF2-40B4-BE49-F238E27FC236}">
                <a16:creationId xmlns:a16="http://schemas.microsoft.com/office/drawing/2014/main" id="{76887355-1DF8-9042-E66D-DDDD8B90B73C}"/>
              </a:ext>
            </a:extLst>
          </p:cNvPr>
          <p:cNvSpPr>
            <a:spLocks noGrp="1"/>
          </p:cNvSpPr>
          <p:nvPr>
            <p:ph type="body" sz="quarter" idx="14" hasCustomPrompt="1"/>
          </p:nvPr>
        </p:nvSpPr>
        <p:spPr>
          <a:xfrm>
            <a:off x="4767717" y="6166082"/>
            <a:ext cx="685997" cy="558568"/>
          </a:xfrm>
        </p:spPr>
        <p:txBody>
          <a:bodyPr anchor="ctr">
            <a:normAutofit/>
          </a:bodyPr>
          <a:lstStyle>
            <a:lvl1pPr marL="0" indent="0">
              <a:buNone/>
              <a:defRPr sz="1500" b="0" i="0">
                <a:solidFill>
                  <a:schemeClr val="accent2"/>
                </a:solidFill>
                <a:latin typeface="Arial" panose="020B0604020202020204" pitchFamily="34" charset="0"/>
                <a:cs typeface="Arial" panose="020B0604020202020204" pitchFamily="34" charset="0"/>
              </a:defRPr>
            </a:lvl1pPr>
          </a:lstStyle>
          <a:p>
            <a:pPr lvl="0"/>
            <a:r>
              <a:rPr lang="en-US" dirty="0"/>
              <a:t>TEL:</a:t>
            </a:r>
          </a:p>
        </p:txBody>
      </p:sp>
      <p:sp>
        <p:nvSpPr>
          <p:cNvPr id="23" name="Text Placeholder 15">
            <a:extLst>
              <a:ext uri="{FF2B5EF4-FFF2-40B4-BE49-F238E27FC236}">
                <a16:creationId xmlns:a16="http://schemas.microsoft.com/office/drawing/2014/main" id="{000A8059-DC8C-2574-56D6-EA22DE9AEE8E}"/>
              </a:ext>
            </a:extLst>
          </p:cNvPr>
          <p:cNvSpPr>
            <a:spLocks noGrp="1"/>
          </p:cNvSpPr>
          <p:nvPr>
            <p:ph type="body" sz="quarter" idx="15"/>
          </p:nvPr>
        </p:nvSpPr>
        <p:spPr>
          <a:xfrm>
            <a:off x="8441473" y="6161817"/>
            <a:ext cx="3510815" cy="558568"/>
          </a:xfrm>
        </p:spPr>
        <p:txBody>
          <a:bodyPr anchor="ctr">
            <a:normAutofit/>
          </a:bodyPr>
          <a:lstStyle>
            <a:lvl1pPr marL="0" indent="0">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24" name="Text Placeholder 15">
            <a:extLst>
              <a:ext uri="{FF2B5EF4-FFF2-40B4-BE49-F238E27FC236}">
                <a16:creationId xmlns:a16="http://schemas.microsoft.com/office/drawing/2014/main" id="{C825BC24-02C8-A3FF-D5B1-A74A6509B803}"/>
              </a:ext>
            </a:extLst>
          </p:cNvPr>
          <p:cNvSpPr>
            <a:spLocks noGrp="1"/>
          </p:cNvSpPr>
          <p:nvPr>
            <p:ph type="body" sz="quarter" idx="16"/>
          </p:nvPr>
        </p:nvSpPr>
        <p:spPr>
          <a:xfrm>
            <a:off x="5474943" y="6161817"/>
            <a:ext cx="1825567" cy="558568"/>
          </a:xfrm>
        </p:spPr>
        <p:txBody>
          <a:bodyPr anchor="ctr">
            <a:normAutofit/>
          </a:bodyPr>
          <a:lstStyle>
            <a:lvl1pPr marL="0" indent="0">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25" name="Text Placeholder 15">
            <a:extLst>
              <a:ext uri="{FF2B5EF4-FFF2-40B4-BE49-F238E27FC236}">
                <a16:creationId xmlns:a16="http://schemas.microsoft.com/office/drawing/2014/main" id="{1B5EDC4A-8EAC-0564-9372-C57257BEDE22}"/>
              </a:ext>
            </a:extLst>
          </p:cNvPr>
          <p:cNvSpPr>
            <a:spLocks noGrp="1"/>
          </p:cNvSpPr>
          <p:nvPr>
            <p:ph type="body" sz="quarter" idx="17" hasCustomPrompt="1"/>
          </p:nvPr>
        </p:nvSpPr>
        <p:spPr>
          <a:xfrm>
            <a:off x="7632442" y="6161817"/>
            <a:ext cx="809032" cy="558568"/>
          </a:xfrm>
        </p:spPr>
        <p:txBody>
          <a:bodyPr anchor="ctr">
            <a:normAutofit/>
          </a:bodyPr>
          <a:lstStyle>
            <a:lvl1pPr marL="0" indent="0">
              <a:buNone/>
              <a:defRPr sz="1500" b="0" i="0">
                <a:solidFill>
                  <a:schemeClr val="accent2"/>
                </a:solidFill>
                <a:latin typeface="Arial" panose="020B0604020202020204" pitchFamily="34" charset="0"/>
                <a:cs typeface="Arial" panose="020B0604020202020204" pitchFamily="34" charset="0"/>
              </a:defRPr>
            </a:lvl1pPr>
          </a:lstStyle>
          <a:p>
            <a:pPr lvl="0"/>
            <a:r>
              <a:rPr lang="en-US" dirty="0"/>
              <a:t>EMAIL:</a:t>
            </a:r>
          </a:p>
        </p:txBody>
      </p:sp>
    </p:spTree>
    <p:extLst>
      <p:ext uri="{BB962C8B-B14F-4D97-AF65-F5344CB8AC3E}">
        <p14:creationId xmlns:p14="http://schemas.microsoft.com/office/powerpoint/2010/main" val="2756877923"/>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5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ADE06E25-4D56-FFFF-7166-99C28EB27EF9}"/>
              </a:ext>
            </a:extLst>
          </p:cNvPr>
          <p:cNvSpPr>
            <a:spLocks noGrp="1" noChangeAspect="1"/>
          </p:cNvSpPr>
          <p:nvPr>
            <p:ph type="pic" sz="quarter" idx="10"/>
          </p:nvPr>
        </p:nvSpPr>
        <p:spPr>
          <a:xfrm>
            <a:off x="331305" y="2087181"/>
            <a:ext cx="3240225" cy="3240225"/>
          </a:xfrm>
          <a:prstGeom prst="ellipse">
            <a:avLst/>
          </a:prstGeom>
        </p:spPr>
        <p:txBody>
          <a:bodyPr>
            <a:normAutofit/>
          </a:bodyPr>
          <a:lstStyle>
            <a:lvl1pPr marL="0" indent="0" algn="ctr">
              <a:buNone/>
              <a:defRPr sz="1200"/>
            </a:lvl1pPr>
          </a:lstStyle>
          <a:p>
            <a:endParaRPr lang="en-US"/>
          </a:p>
        </p:txBody>
      </p:sp>
      <p:sp>
        <p:nvSpPr>
          <p:cNvPr id="9" name="Picture Placeholder 5">
            <a:extLst>
              <a:ext uri="{FF2B5EF4-FFF2-40B4-BE49-F238E27FC236}">
                <a16:creationId xmlns:a16="http://schemas.microsoft.com/office/drawing/2014/main" id="{9D366FCD-FE5C-8EAC-B31A-B5C59E78B40E}"/>
              </a:ext>
            </a:extLst>
          </p:cNvPr>
          <p:cNvSpPr>
            <a:spLocks noGrp="1" noChangeAspect="1"/>
          </p:cNvSpPr>
          <p:nvPr>
            <p:ph type="pic" sz="quarter" idx="11"/>
          </p:nvPr>
        </p:nvSpPr>
        <p:spPr>
          <a:xfrm>
            <a:off x="8620470" y="2087181"/>
            <a:ext cx="3240225" cy="3240225"/>
          </a:xfrm>
          <a:prstGeom prst="ellipse">
            <a:avLst/>
          </a:prstGeom>
        </p:spPr>
        <p:txBody>
          <a:bodyPr>
            <a:normAutofit/>
          </a:bodyPr>
          <a:lstStyle>
            <a:lvl1pPr marL="0" indent="0" algn="ctr">
              <a:buNone/>
              <a:defRPr sz="1200"/>
            </a:lvl1pPr>
          </a:lstStyle>
          <a:p>
            <a:endParaRPr lang="en-US"/>
          </a:p>
        </p:txBody>
      </p:sp>
      <p:sp>
        <p:nvSpPr>
          <p:cNvPr id="10" name="Picture Placeholder 5">
            <a:extLst>
              <a:ext uri="{FF2B5EF4-FFF2-40B4-BE49-F238E27FC236}">
                <a16:creationId xmlns:a16="http://schemas.microsoft.com/office/drawing/2014/main" id="{033137F8-2916-3FCF-A701-D96582BDF279}"/>
              </a:ext>
            </a:extLst>
          </p:cNvPr>
          <p:cNvSpPr>
            <a:spLocks noGrp="1" noChangeAspect="1"/>
          </p:cNvSpPr>
          <p:nvPr>
            <p:ph type="pic" sz="quarter" idx="12"/>
          </p:nvPr>
        </p:nvSpPr>
        <p:spPr>
          <a:xfrm>
            <a:off x="4475887" y="2087180"/>
            <a:ext cx="3240225" cy="3240225"/>
          </a:xfrm>
          <a:prstGeom prst="ellipse">
            <a:avLst/>
          </a:prstGeom>
        </p:spPr>
        <p:txBody>
          <a:bodyPr>
            <a:normAutofit/>
          </a:bodyPr>
          <a:lstStyle>
            <a:lvl1pPr marL="0" indent="0" algn="ctr">
              <a:buNone/>
              <a:defRPr sz="1200"/>
            </a:lvl1pPr>
          </a:lstStyle>
          <a:p>
            <a:endParaRPr lang="en-US"/>
          </a:p>
        </p:txBody>
      </p:sp>
      <p:sp>
        <p:nvSpPr>
          <p:cNvPr id="11" name="Text Placeholder 15">
            <a:extLst>
              <a:ext uri="{FF2B5EF4-FFF2-40B4-BE49-F238E27FC236}">
                <a16:creationId xmlns:a16="http://schemas.microsoft.com/office/drawing/2014/main" id="{74A357BE-4981-160E-720D-72627380FC7F}"/>
              </a:ext>
            </a:extLst>
          </p:cNvPr>
          <p:cNvSpPr>
            <a:spLocks noGrp="1"/>
          </p:cNvSpPr>
          <p:nvPr>
            <p:ph type="body" sz="quarter" idx="13"/>
          </p:nvPr>
        </p:nvSpPr>
        <p:spPr>
          <a:xfrm>
            <a:off x="331305"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2" name="Text Placeholder 15">
            <a:extLst>
              <a:ext uri="{FF2B5EF4-FFF2-40B4-BE49-F238E27FC236}">
                <a16:creationId xmlns:a16="http://schemas.microsoft.com/office/drawing/2014/main" id="{FA79B4E1-2FEF-CD9A-9492-9D2C19C38C0B}"/>
              </a:ext>
            </a:extLst>
          </p:cNvPr>
          <p:cNvSpPr>
            <a:spLocks noGrp="1"/>
          </p:cNvSpPr>
          <p:nvPr>
            <p:ph type="body" sz="quarter" idx="14"/>
          </p:nvPr>
        </p:nvSpPr>
        <p:spPr>
          <a:xfrm>
            <a:off x="331305"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13" name="Text Placeholder 15">
            <a:extLst>
              <a:ext uri="{FF2B5EF4-FFF2-40B4-BE49-F238E27FC236}">
                <a16:creationId xmlns:a16="http://schemas.microsoft.com/office/drawing/2014/main" id="{A6ECC24A-508B-4F9E-4C67-68EA76F0CF4C}"/>
              </a:ext>
            </a:extLst>
          </p:cNvPr>
          <p:cNvSpPr>
            <a:spLocks noGrp="1"/>
          </p:cNvSpPr>
          <p:nvPr>
            <p:ph type="body" sz="quarter" idx="15"/>
          </p:nvPr>
        </p:nvSpPr>
        <p:spPr>
          <a:xfrm>
            <a:off x="4614137"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4" name="Text Placeholder 15">
            <a:extLst>
              <a:ext uri="{FF2B5EF4-FFF2-40B4-BE49-F238E27FC236}">
                <a16:creationId xmlns:a16="http://schemas.microsoft.com/office/drawing/2014/main" id="{8EE6ECE5-4184-B4B2-6531-750AE399DCDE}"/>
              </a:ext>
            </a:extLst>
          </p:cNvPr>
          <p:cNvSpPr>
            <a:spLocks noGrp="1"/>
          </p:cNvSpPr>
          <p:nvPr>
            <p:ph type="body" sz="quarter" idx="16"/>
          </p:nvPr>
        </p:nvSpPr>
        <p:spPr>
          <a:xfrm>
            <a:off x="4614137"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15" name="Text Placeholder 15">
            <a:extLst>
              <a:ext uri="{FF2B5EF4-FFF2-40B4-BE49-F238E27FC236}">
                <a16:creationId xmlns:a16="http://schemas.microsoft.com/office/drawing/2014/main" id="{0C28690F-0C4F-DEBF-6001-0450B11DD7C9}"/>
              </a:ext>
            </a:extLst>
          </p:cNvPr>
          <p:cNvSpPr>
            <a:spLocks noGrp="1"/>
          </p:cNvSpPr>
          <p:nvPr>
            <p:ph type="body" sz="quarter" idx="17"/>
          </p:nvPr>
        </p:nvSpPr>
        <p:spPr>
          <a:xfrm>
            <a:off x="8758722"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6" name="Text Placeholder 15">
            <a:extLst>
              <a:ext uri="{FF2B5EF4-FFF2-40B4-BE49-F238E27FC236}">
                <a16:creationId xmlns:a16="http://schemas.microsoft.com/office/drawing/2014/main" id="{09D725F0-3FAE-7060-F218-F78E2453884D}"/>
              </a:ext>
            </a:extLst>
          </p:cNvPr>
          <p:cNvSpPr>
            <a:spLocks noGrp="1"/>
          </p:cNvSpPr>
          <p:nvPr>
            <p:ph type="body" sz="quarter" idx="18"/>
          </p:nvPr>
        </p:nvSpPr>
        <p:spPr>
          <a:xfrm>
            <a:off x="8758722"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Tree>
    <p:extLst>
      <p:ext uri="{BB962C8B-B14F-4D97-AF65-F5344CB8AC3E}">
        <p14:creationId xmlns:p14="http://schemas.microsoft.com/office/powerpoint/2010/main" val="3160913821"/>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6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39875880"/>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userDrawn="1">
  <p:cSld name="7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1668746183"/>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8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616646558"/>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9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299593554"/>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10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3881364778"/>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11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2727625855"/>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12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3487706446"/>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13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758674651"/>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14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tx1"/>
                </a:solidFill>
              </a:defRPr>
            </a:lvl1pPr>
          </a:lstStyle>
          <a:p>
            <a:endParaRPr lang="en-US"/>
          </a:p>
        </p:txBody>
      </p:sp>
    </p:spTree>
    <p:extLst>
      <p:ext uri="{BB962C8B-B14F-4D97-AF65-F5344CB8AC3E}">
        <p14:creationId xmlns:p14="http://schemas.microsoft.com/office/powerpoint/2010/main" val="4121691387"/>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15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tx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tx1"/>
                </a:solidFill>
              </a:defRPr>
            </a:lvl1pPr>
          </a:lstStyle>
          <a:p>
            <a:pPr lvl="0"/>
            <a:endParaRPr lang="en-US" dirty="0"/>
          </a:p>
        </p:txBody>
      </p:sp>
    </p:spTree>
    <p:extLst>
      <p:ext uri="{BB962C8B-B14F-4D97-AF65-F5344CB8AC3E}">
        <p14:creationId xmlns:p14="http://schemas.microsoft.com/office/powerpoint/2010/main" val="2111976557"/>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16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D3C7EC-86C6-A3E8-16D9-3DEE176A11B0}"/>
              </a:ext>
            </a:extLst>
          </p:cNvPr>
          <p:cNvSpPr>
            <a:spLocks noGrp="1"/>
          </p:cNvSpPr>
          <p:nvPr>
            <p:ph type="title" hasCustomPrompt="1"/>
          </p:nvPr>
        </p:nvSpPr>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417513" y="2017607"/>
            <a:ext cx="2166937" cy="2166937"/>
          </a:xfrm>
          <a:prstGeom prst="ellipse">
            <a:avLst/>
          </a:prstGeom>
        </p:spPr>
        <p:txBody>
          <a:bodyPr>
            <a:normAutofit/>
          </a:bodyPr>
          <a:lstStyle>
            <a:lvl1pPr marL="0" indent="0" algn="ctr">
              <a:buNone/>
              <a:defRPr sz="1200"/>
            </a:lvl1pPr>
          </a:lstStyle>
          <a:p>
            <a:endParaRPr lang="en-US"/>
          </a:p>
        </p:txBody>
      </p:sp>
      <p:sp>
        <p:nvSpPr>
          <p:cNvPr id="5" name="Picture Placeholder 3">
            <a:extLst>
              <a:ext uri="{FF2B5EF4-FFF2-40B4-BE49-F238E27FC236}">
                <a16:creationId xmlns:a16="http://schemas.microsoft.com/office/drawing/2014/main" id="{8AE2E247-65BF-D8AA-A1C3-72D8BD7D9AB9}"/>
              </a:ext>
            </a:extLst>
          </p:cNvPr>
          <p:cNvSpPr>
            <a:spLocks noGrp="1"/>
          </p:cNvSpPr>
          <p:nvPr>
            <p:ph type="pic" sz="quarter" idx="11"/>
          </p:nvPr>
        </p:nvSpPr>
        <p:spPr>
          <a:xfrm>
            <a:off x="3480859" y="2017608"/>
            <a:ext cx="2166937" cy="2166937"/>
          </a:xfrm>
          <a:prstGeom prst="ellipse">
            <a:avLst/>
          </a:prstGeom>
        </p:spPr>
        <p:txBody>
          <a:bodyPr>
            <a:normAutofit/>
          </a:bodyPr>
          <a:lstStyle>
            <a:lvl1pPr marL="0" indent="0" algn="ctr">
              <a:buNone/>
              <a:defRPr sz="1200"/>
            </a:lvl1pPr>
          </a:lstStyle>
          <a:p>
            <a:endParaRPr lang="en-US"/>
          </a:p>
        </p:txBody>
      </p:sp>
      <p:sp>
        <p:nvSpPr>
          <p:cNvPr id="6" name="Picture Placeholder 3">
            <a:extLst>
              <a:ext uri="{FF2B5EF4-FFF2-40B4-BE49-F238E27FC236}">
                <a16:creationId xmlns:a16="http://schemas.microsoft.com/office/drawing/2014/main" id="{ABC61093-B11A-7895-E0AB-E40D7CC985C3}"/>
              </a:ext>
            </a:extLst>
          </p:cNvPr>
          <p:cNvSpPr>
            <a:spLocks noGrp="1"/>
          </p:cNvSpPr>
          <p:nvPr>
            <p:ph type="pic" sz="quarter" idx="12"/>
          </p:nvPr>
        </p:nvSpPr>
        <p:spPr>
          <a:xfrm>
            <a:off x="6544204" y="2012942"/>
            <a:ext cx="2166937" cy="2166937"/>
          </a:xfrm>
          <a:prstGeom prst="ellipse">
            <a:avLst/>
          </a:prstGeom>
        </p:spPr>
        <p:txBody>
          <a:bodyPr>
            <a:normAutofit/>
          </a:bodyPr>
          <a:lstStyle>
            <a:lvl1pPr marL="0" indent="0" algn="ctr">
              <a:buNone/>
              <a:defRPr sz="1200"/>
            </a:lvl1pPr>
          </a:lstStyle>
          <a:p>
            <a:endParaRPr lang="en-US"/>
          </a:p>
        </p:txBody>
      </p:sp>
      <p:sp>
        <p:nvSpPr>
          <p:cNvPr id="7" name="Picture Placeholder 3">
            <a:extLst>
              <a:ext uri="{FF2B5EF4-FFF2-40B4-BE49-F238E27FC236}">
                <a16:creationId xmlns:a16="http://schemas.microsoft.com/office/drawing/2014/main" id="{854426EC-3A37-1EF2-D2F3-912BEA042E8A}"/>
              </a:ext>
            </a:extLst>
          </p:cNvPr>
          <p:cNvSpPr>
            <a:spLocks noGrp="1"/>
          </p:cNvSpPr>
          <p:nvPr>
            <p:ph type="pic" sz="quarter" idx="13"/>
          </p:nvPr>
        </p:nvSpPr>
        <p:spPr>
          <a:xfrm>
            <a:off x="9607550" y="2012941"/>
            <a:ext cx="2166937" cy="2166937"/>
          </a:xfrm>
          <a:prstGeom prst="ellipse">
            <a:avLst/>
          </a:prstGeom>
        </p:spPr>
        <p:txBody>
          <a:bodyPr>
            <a:normAutofit/>
          </a:bodyPr>
          <a:lstStyle>
            <a:lvl1pPr marL="0" indent="0" algn="ctr">
              <a:buNone/>
              <a:defRPr sz="1200"/>
            </a:lvl1pPr>
          </a:lstStyle>
          <a:p>
            <a:endParaRPr lang="en-US"/>
          </a:p>
        </p:txBody>
      </p:sp>
      <p:sp>
        <p:nvSpPr>
          <p:cNvPr id="9" name="Text Placeholder 8">
            <a:extLst>
              <a:ext uri="{FF2B5EF4-FFF2-40B4-BE49-F238E27FC236}">
                <a16:creationId xmlns:a16="http://schemas.microsoft.com/office/drawing/2014/main" id="{DC055E83-179C-D05E-4F43-EE405EC0B8AD}"/>
              </a:ext>
            </a:extLst>
          </p:cNvPr>
          <p:cNvSpPr>
            <a:spLocks noGrp="1"/>
          </p:cNvSpPr>
          <p:nvPr>
            <p:ph type="body" sz="quarter" idx="14"/>
          </p:nvPr>
        </p:nvSpPr>
        <p:spPr>
          <a:xfrm>
            <a:off x="318293" y="4511466"/>
            <a:ext cx="2365375" cy="1928812"/>
          </a:xfrm>
        </p:spPr>
        <p:txBody>
          <a:bodyPr>
            <a:normAutofit/>
          </a:bodyPr>
          <a:lstStyle>
            <a:lvl1pPr marL="0" indent="0" algn="just">
              <a:buNone/>
              <a:defRPr sz="1500"/>
            </a:lvl1pPr>
          </a:lstStyle>
          <a:p>
            <a:pPr lvl="0"/>
            <a:endParaRPr lang="en-US" dirty="0"/>
          </a:p>
        </p:txBody>
      </p:sp>
      <p:sp>
        <p:nvSpPr>
          <p:cNvPr id="10" name="Text Placeholder 8">
            <a:extLst>
              <a:ext uri="{FF2B5EF4-FFF2-40B4-BE49-F238E27FC236}">
                <a16:creationId xmlns:a16="http://schemas.microsoft.com/office/drawing/2014/main" id="{2A70088D-63C1-94C4-CB86-421D5FF1E6A0}"/>
              </a:ext>
            </a:extLst>
          </p:cNvPr>
          <p:cNvSpPr>
            <a:spLocks noGrp="1"/>
          </p:cNvSpPr>
          <p:nvPr>
            <p:ph type="body" sz="quarter" idx="15"/>
          </p:nvPr>
        </p:nvSpPr>
        <p:spPr>
          <a:xfrm>
            <a:off x="3381639" y="4511466"/>
            <a:ext cx="2365375" cy="1928812"/>
          </a:xfrm>
        </p:spPr>
        <p:txBody>
          <a:bodyPr>
            <a:normAutofit/>
          </a:bodyPr>
          <a:lstStyle>
            <a:lvl1pPr marL="0" indent="0" algn="just">
              <a:buNone/>
              <a:defRPr sz="1500"/>
            </a:lvl1pPr>
          </a:lstStyle>
          <a:p>
            <a:pPr lvl="0"/>
            <a:endParaRPr lang="en-US" dirty="0"/>
          </a:p>
        </p:txBody>
      </p:sp>
      <p:sp>
        <p:nvSpPr>
          <p:cNvPr id="11" name="Text Placeholder 8">
            <a:extLst>
              <a:ext uri="{FF2B5EF4-FFF2-40B4-BE49-F238E27FC236}">
                <a16:creationId xmlns:a16="http://schemas.microsoft.com/office/drawing/2014/main" id="{8868B311-A7AD-2B4F-4DF1-02B548B6B506}"/>
              </a:ext>
            </a:extLst>
          </p:cNvPr>
          <p:cNvSpPr>
            <a:spLocks noGrp="1"/>
          </p:cNvSpPr>
          <p:nvPr>
            <p:ph type="body" sz="quarter" idx="16"/>
          </p:nvPr>
        </p:nvSpPr>
        <p:spPr>
          <a:xfrm>
            <a:off x="6444984" y="4511466"/>
            <a:ext cx="2365375" cy="1928812"/>
          </a:xfrm>
        </p:spPr>
        <p:txBody>
          <a:bodyPr>
            <a:normAutofit/>
          </a:bodyPr>
          <a:lstStyle>
            <a:lvl1pPr marL="0" indent="0" algn="just">
              <a:buNone/>
              <a:defRPr sz="1500"/>
            </a:lvl1pPr>
          </a:lstStyle>
          <a:p>
            <a:pPr lvl="0"/>
            <a:endParaRPr lang="en-US" dirty="0"/>
          </a:p>
        </p:txBody>
      </p:sp>
      <p:sp>
        <p:nvSpPr>
          <p:cNvPr id="12" name="Text Placeholder 8">
            <a:extLst>
              <a:ext uri="{FF2B5EF4-FFF2-40B4-BE49-F238E27FC236}">
                <a16:creationId xmlns:a16="http://schemas.microsoft.com/office/drawing/2014/main" id="{F993EE35-95B9-41FC-1AC6-C972CA250035}"/>
              </a:ext>
            </a:extLst>
          </p:cNvPr>
          <p:cNvSpPr>
            <a:spLocks noGrp="1"/>
          </p:cNvSpPr>
          <p:nvPr>
            <p:ph type="body" sz="quarter" idx="17"/>
          </p:nvPr>
        </p:nvSpPr>
        <p:spPr>
          <a:xfrm>
            <a:off x="9508330" y="4511466"/>
            <a:ext cx="2365375" cy="1928812"/>
          </a:xfrm>
        </p:spPr>
        <p:txBody>
          <a:bodyPr>
            <a:normAutofit/>
          </a:bodyPr>
          <a:lstStyle>
            <a:lvl1pPr marL="0" indent="0" algn="just">
              <a:buNone/>
              <a:defRPr sz="1500"/>
            </a:lvl1pPr>
          </a:lstStyle>
          <a:p>
            <a:pPr lvl="0"/>
            <a:endParaRPr lang="en-US" dirty="0"/>
          </a:p>
        </p:txBody>
      </p:sp>
    </p:spTree>
    <p:extLst>
      <p:ext uri="{BB962C8B-B14F-4D97-AF65-F5344CB8AC3E}">
        <p14:creationId xmlns:p14="http://schemas.microsoft.com/office/powerpoint/2010/main" val="3882340003"/>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17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437391" y="954088"/>
            <a:ext cx="2166937" cy="2166937"/>
          </a:xfrm>
          <a:prstGeom prst="ellipse">
            <a:avLst/>
          </a:prstGeom>
        </p:spPr>
        <p:txBody>
          <a:bodyPr>
            <a:normAutofit/>
          </a:bodyPr>
          <a:lstStyle>
            <a:lvl1pPr marL="0" indent="0" algn="ctr">
              <a:buNone/>
              <a:defRPr sz="1200"/>
            </a:lvl1pPr>
          </a:lstStyle>
          <a:p>
            <a:endParaRPr lang="en-US" dirty="0"/>
          </a:p>
        </p:txBody>
      </p:sp>
      <p:sp>
        <p:nvSpPr>
          <p:cNvPr id="5" name="Picture Placeholder 3">
            <a:extLst>
              <a:ext uri="{FF2B5EF4-FFF2-40B4-BE49-F238E27FC236}">
                <a16:creationId xmlns:a16="http://schemas.microsoft.com/office/drawing/2014/main" id="{8AE2E247-65BF-D8AA-A1C3-72D8BD7D9AB9}"/>
              </a:ext>
            </a:extLst>
          </p:cNvPr>
          <p:cNvSpPr>
            <a:spLocks noGrp="1"/>
          </p:cNvSpPr>
          <p:nvPr>
            <p:ph type="pic" sz="quarter" idx="11"/>
          </p:nvPr>
        </p:nvSpPr>
        <p:spPr>
          <a:xfrm>
            <a:off x="3500735" y="954087"/>
            <a:ext cx="2166937" cy="2166937"/>
          </a:xfrm>
          <a:prstGeom prst="ellipse">
            <a:avLst/>
          </a:prstGeom>
        </p:spPr>
        <p:txBody>
          <a:bodyPr>
            <a:normAutofit/>
          </a:bodyPr>
          <a:lstStyle>
            <a:lvl1pPr marL="0" indent="0" algn="ctr">
              <a:buNone/>
              <a:defRPr sz="1200"/>
            </a:lvl1pPr>
          </a:lstStyle>
          <a:p>
            <a:endParaRPr lang="en-US"/>
          </a:p>
        </p:txBody>
      </p:sp>
      <p:sp>
        <p:nvSpPr>
          <p:cNvPr id="6" name="Picture Placeholder 3">
            <a:extLst>
              <a:ext uri="{FF2B5EF4-FFF2-40B4-BE49-F238E27FC236}">
                <a16:creationId xmlns:a16="http://schemas.microsoft.com/office/drawing/2014/main" id="{ABC61093-B11A-7895-E0AB-E40D7CC985C3}"/>
              </a:ext>
            </a:extLst>
          </p:cNvPr>
          <p:cNvSpPr>
            <a:spLocks noGrp="1"/>
          </p:cNvSpPr>
          <p:nvPr>
            <p:ph type="pic" sz="quarter" idx="12"/>
          </p:nvPr>
        </p:nvSpPr>
        <p:spPr>
          <a:xfrm>
            <a:off x="6564079" y="954086"/>
            <a:ext cx="2166937" cy="2166937"/>
          </a:xfrm>
          <a:prstGeom prst="ellipse">
            <a:avLst/>
          </a:prstGeom>
        </p:spPr>
        <p:txBody>
          <a:bodyPr>
            <a:normAutofit/>
          </a:bodyPr>
          <a:lstStyle>
            <a:lvl1pPr marL="0" indent="0" algn="ctr">
              <a:buNone/>
              <a:defRPr sz="1200"/>
            </a:lvl1pPr>
          </a:lstStyle>
          <a:p>
            <a:endParaRPr lang="en-US"/>
          </a:p>
        </p:txBody>
      </p:sp>
      <p:sp>
        <p:nvSpPr>
          <p:cNvPr id="7" name="Picture Placeholder 3">
            <a:extLst>
              <a:ext uri="{FF2B5EF4-FFF2-40B4-BE49-F238E27FC236}">
                <a16:creationId xmlns:a16="http://schemas.microsoft.com/office/drawing/2014/main" id="{854426EC-3A37-1EF2-D2F3-912BEA042E8A}"/>
              </a:ext>
            </a:extLst>
          </p:cNvPr>
          <p:cNvSpPr>
            <a:spLocks noGrp="1"/>
          </p:cNvSpPr>
          <p:nvPr>
            <p:ph type="pic" sz="quarter" idx="13"/>
          </p:nvPr>
        </p:nvSpPr>
        <p:spPr>
          <a:xfrm>
            <a:off x="9627423" y="954085"/>
            <a:ext cx="2166937" cy="2166937"/>
          </a:xfrm>
          <a:prstGeom prst="ellipse">
            <a:avLst/>
          </a:prstGeom>
        </p:spPr>
        <p:txBody>
          <a:bodyPr>
            <a:normAutofit/>
          </a:bodyPr>
          <a:lstStyle>
            <a:lvl1pPr marL="0" indent="0" algn="ctr">
              <a:buNone/>
              <a:defRPr sz="1200"/>
            </a:lvl1pPr>
          </a:lstStyle>
          <a:p>
            <a:endParaRPr lang="en-US"/>
          </a:p>
        </p:txBody>
      </p:sp>
      <p:sp>
        <p:nvSpPr>
          <p:cNvPr id="9" name="Text Placeholder 8">
            <a:extLst>
              <a:ext uri="{FF2B5EF4-FFF2-40B4-BE49-F238E27FC236}">
                <a16:creationId xmlns:a16="http://schemas.microsoft.com/office/drawing/2014/main" id="{DC055E83-179C-D05E-4F43-EE405EC0B8AD}"/>
              </a:ext>
            </a:extLst>
          </p:cNvPr>
          <p:cNvSpPr>
            <a:spLocks noGrp="1"/>
          </p:cNvSpPr>
          <p:nvPr>
            <p:ph type="body" sz="quarter" idx="14"/>
          </p:nvPr>
        </p:nvSpPr>
        <p:spPr>
          <a:xfrm>
            <a:off x="338171" y="3438040"/>
            <a:ext cx="2365375" cy="2962760"/>
          </a:xfrm>
        </p:spPr>
        <p:txBody>
          <a:bodyPr>
            <a:normAutofit/>
          </a:bodyPr>
          <a:lstStyle>
            <a:lvl1pPr marL="0" indent="0" algn="just">
              <a:buNone/>
              <a:defRPr sz="1500"/>
            </a:lvl1pPr>
          </a:lstStyle>
          <a:p>
            <a:pPr lvl="0"/>
            <a:endParaRPr lang="en-US" dirty="0"/>
          </a:p>
        </p:txBody>
      </p:sp>
      <p:sp>
        <p:nvSpPr>
          <p:cNvPr id="10" name="Text Placeholder 8">
            <a:extLst>
              <a:ext uri="{FF2B5EF4-FFF2-40B4-BE49-F238E27FC236}">
                <a16:creationId xmlns:a16="http://schemas.microsoft.com/office/drawing/2014/main" id="{2A70088D-63C1-94C4-CB86-421D5FF1E6A0}"/>
              </a:ext>
            </a:extLst>
          </p:cNvPr>
          <p:cNvSpPr>
            <a:spLocks noGrp="1"/>
          </p:cNvSpPr>
          <p:nvPr>
            <p:ph type="body" sz="quarter" idx="15"/>
          </p:nvPr>
        </p:nvSpPr>
        <p:spPr>
          <a:xfrm>
            <a:off x="3401517" y="3377301"/>
            <a:ext cx="2365375" cy="2962760"/>
          </a:xfrm>
        </p:spPr>
        <p:txBody>
          <a:bodyPr>
            <a:normAutofit/>
          </a:bodyPr>
          <a:lstStyle>
            <a:lvl1pPr marL="0" indent="0" algn="just">
              <a:buNone/>
              <a:defRPr sz="1500"/>
            </a:lvl1pPr>
          </a:lstStyle>
          <a:p>
            <a:pPr lvl="0"/>
            <a:endParaRPr lang="en-US" dirty="0"/>
          </a:p>
        </p:txBody>
      </p:sp>
      <p:sp>
        <p:nvSpPr>
          <p:cNvPr id="11" name="Text Placeholder 8">
            <a:extLst>
              <a:ext uri="{FF2B5EF4-FFF2-40B4-BE49-F238E27FC236}">
                <a16:creationId xmlns:a16="http://schemas.microsoft.com/office/drawing/2014/main" id="{8868B311-A7AD-2B4F-4DF1-02B548B6B506}"/>
              </a:ext>
            </a:extLst>
          </p:cNvPr>
          <p:cNvSpPr>
            <a:spLocks noGrp="1"/>
          </p:cNvSpPr>
          <p:nvPr>
            <p:ph type="body" sz="quarter" idx="16"/>
          </p:nvPr>
        </p:nvSpPr>
        <p:spPr>
          <a:xfrm>
            <a:off x="6464863" y="3377301"/>
            <a:ext cx="2365375" cy="2962760"/>
          </a:xfrm>
        </p:spPr>
        <p:txBody>
          <a:bodyPr>
            <a:normAutofit/>
          </a:bodyPr>
          <a:lstStyle>
            <a:lvl1pPr marL="0" indent="0" algn="just">
              <a:buNone/>
              <a:defRPr sz="1500"/>
            </a:lvl1pPr>
          </a:lstStyle>
          <a:p>
            <a:pPr lvl="0"/>
            <a:endParaRPr lang="en-US" dirty="0"/>
          </a:p>
        </p:txBody>
      </p:sp>
      <p:sp>
        <p:nvSpPr>
          <p:cNvPr id="12" name="Text Placeholder 8">
            <a:extLst>
              <a:ext uri="{FF2B5EF4-FFF2-40B4-BE49-F238E27FC236}">
                <a16:creationId xmlns:a16="http://schemas.microsoft.com/office/drawing/2014/main" id="{F993EE35-95B9-41FC-1AC6-C972CA250035}"/>
              </a:ext>
            </a:extLst>
          </p:cNvPr>
          <p:cNvSpPr>
            <a:spLocks noGrp="1"/>
          </p:cNvSpPr>
          <p:nvPr>
            <p:ph type="body" sz="quarter" idx="17"/>
          </p:nvPr>
        </p:nvSpPr>
        <p:spPr>
          <a:xfrm>
            <a:off x="9528208" y="3438040"/>
            <a:ext cx="2365375" cy="2962760"/>
          </a:xfrm>
        </p:spPr>
        <p:txBody>
          <a:bodyPr>
            <a:normAutofit/>
          </a:bodyPr>
          <a:lstStyle>
            <a:lvl1pPr marL="0" indent="0" algn="just">
              <a:buNone/>
              <a:defRPr sz="1500"/>
            </a:lvl1pPr>
          </a:lstStyle>
          <a:p>
            <a:pPr lvl="0"/>
            <a:endParaRPr lang="en-US" dirty="0"/>
          </a:p>
        </p:txBody>
      </p:sp>
    </p:spTree>
    <p:extLst>
      <p:ext uri="{BB962C8B-B14F-4D97-AF65-F5344CB8AC3E}">
        <p14:creationId xmlns:p14="http://schemas.microsoft.com/office/powerpoint/2010/main" val="1141580791"/>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20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ubtitle 2">
            <a:extLst>
              <a:ext uri="{FF2B5EF4-FFF2-40B4-BE49-F238E27FC236}">
                <a16:creationId xmlns:a16="http://schemas.microsoft.com/office/drawing/2014/main" id="{6A91CC59-AB2C-A9AE-8B6C-12DEAE021028}"/>
              </a:ext>
            </a:extLst>
          </p:cNvPr>
          <p:cNvSpPr>
            <a:spLocks noGrp="1"/>
          </p:cNvSpPr>
          <p:nvPr>
            <p:ph type="subTitle" idx="1" hasCustomPrompt="1"/>
          </p:nvPr>
        </p:nvSpPr>
        <p:spPr>
          <a:xfrm>
            <a:off x="434683" y="1364601"/>
            <a:ext cx="6382140"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2050473"/>
            <a:ext cx="6382139" cy="4424486"/>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BCF2DA9F-45C9-01E8-547D-287BBC5EBD69}"/>
              </a:ext>
            </a:extLst>
          </p:cNvPr>
          <p:cNvSpPr>
            <a:spLocks noGrp="1"/>
          </p:cNvSpPr>
          <p:nvPr>
            <p:ph type="title" hasCustomPrompt="1"/>
          </p:nvPr>
        </p:nvSpPr>
        <p:spPr>
          <a:xfrm>
            <a:off x="434683" y="383040"/>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3" name="Picture Placeholder 3">
            <a:extLst>
              <a:ext uri="{FF2B5EF4-FFF2-40B4-BE49-F238E27FC236}">
                <a16:creationId xmlns:a16="http://schemas.microsoft.com/office/drawing/2014/main" id="{26C51C18-8BCF-0CE3-4AE4-5A4AEBDF742E}"/>
              </a:ext>
            </a:extLst>
          </p:cNvPr>
          <p:cNvSpPr>
            <a:spLocks noGrp="1"/>
          </p:cNvSpPr>
          <p:nvPr>
            <p:ph type="pic" sz="quarter" idx="10"/>
          </p:nvPr>
        </p:nvSpPr>
        <p:spPr>
          <a:xfrm flipH="1">
            <a:off x="7061859" y="0"/>
            <a:ext cx="5130141" cy="6858000"/>
          </a:xfrm>
          <a:prstGeom prst="flowChartDelay">
            <a:avLst/>
          </a:prstGeom>
        </p:spPr>
        <p:txBody>
          <a:bodyPr>
            <a:normAutofit/>
          </a:bodyPr>
          <a:lstStyle>
            <a:lvl1pPr marL="0" indent="0" algn="ctr">
              <a:buNone/>
              <a:defRPr sz="1200"/>
            </a:lvl1pPr>
          </a:lstStyle>
          <a:p>
            <a:endParaRPr lang="en-US"/>
          </a:p>
        </p:txBody>
      </p:sp>
    </p:spTree>
    <p:extLst>
      <p:ext uri="{BB962C8B-B14F-4D97-AF65-F5344CB8AC3E}">
        <p14:creationId xmlns:p14="http://schemas.microsoft.com/office/powerpoint/2010/main" val="1582864879"/>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21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ext Placeholder 13">
            <a:extLst>
              <a:ext uri="{FF2B5EF4-FFF2-40B4-BE49-F238E27FC236}">
                <a16:creationId xmlns:a16="http://schemas.microsoft.com/office/drawing/2014/main" id="{BC3E768E-1B58-8A5B-9117-D71BED0E8E67}"/>
              </a:ext>
            </a:extLst>
          </p:cNvPr>
          <p:cNvSpPr>
            <a:spLocks noGrp="1"/>
          </p:cNvSpPr>
          <p:nvPr>
            <p:ph type="body" sz="quarter" idx="11"/>
          </p:nvPr>
        </p:nvSpPr>
        <p:spPr>
          <a:xfrm>
            <a:off x="434683" y="1939636"/>
            <a:ext cx="11395787" cy="453532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Subtitle 2">
            <a:extLst>
              <a:ext uri="{FF2B5EF4-FFF2-40B4-BE49-F238E27FC236}">
                <a16:creationId xmlns:a16="http://schemas.microsoft.com/office/drawing/2014/main" id="{D87836E1-380B-BB93-AD40-D190B2E8728A}"/>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7" name="Title 1">
            <a:extLst>
              <a:ext uri="{FF2B5EF4-FFF2-40B4-BE49-F238E27FC236}">
                <a16:creationId xmlns:a16="http://schemas.microsoft.com/office/drawing/2014/main" id="{68CF0F3F-66EB-61B8-4E15-E1CD78977F26}"/>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741367273"/>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25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13">
            <a:extLst>
              <a:ext uri="{FF2B5EF4-FFF2-40B4-BE49-F238E27FC236}">
                <a16:creationId xmlns:a16="http://schemas.microsoft.com/office/drawing/2014/main" id="{B913A713-051A-EB7C-BEBE-C2D0E882AA4A}"/>
              </a:ext>
            </a:extLst>
          </p:cNvPr>
          <p:cNvSpPr>
            <a:spLocks noGrp="1"/>
          </p:cNvSpPr>
          <p:nvPr>
            <p:ph type="body" sz="quarter" idx="11"/>
          </p:nvPr>
        </p:nvSpPr>
        <p:spPr>
          <a:xfrm>
            <a:off x="434683" y="1969042"/>
            <a:ext cx="5319195" cy="4505917"/>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4" name="Text Placeholder 13">
            <a:extLst>
              <a:ext uri="{FF2B5EF4-FFF2-40B4-BE49-F238E27FC236}">
                <a16:creationId xmlns:a16="http://schemas.microsoft.com/office/drawing/2014/main" id="{759367B1-65BC-5A34-DC7B-C937C4C4A1DE}"/>
              </a:ext>
            </a:extLst>
          </p:cNvPr>
          <p:cNvSpPr>
            <a:spLocks noGrp="1"/>
          </p:cNvSpPr>
          <p:nvPr>
            <p:ph type="body" sz="quarter" idx="12"/>
          </p:nvPr>
        </p:nvSpPr>
        <p:spPr>
          <a:xfrm>
            <a:off x="6438122" y="1953491"/>
            <a:ext cx="5319196" cy="4505917"/>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5" name="Subtitle 2">
            <a:extLst>
              <a:ext uri="{FF2B5EF4-FFF2-40B4-BE49-F238E27FC236}">
                <a16:creationId xmlns:a16="http://schemas.microsoft.com/office/drawing/2014/main" id="{BE95E55B-2C12-507F-6AF9-E6D735DE5494}"/>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6" name="Title 1">
            <a:extLst>
              <a:ext uri="{FF2B5EF4-FFF2-40B4-BE49-F238E27FC236}">
                <a16:creationId xmlns:a16="http://schemas.microsoft.com/office/drawing/2014/main" id="{36B8793C-1786-3274-FB70-E06895A79471}"/>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219679800"/>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28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357746"/>
            <a:ext cx="11358465" cy="511721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Title 1">
            <a:extLst>
              <a:ext uri="{FF2B5EF4-FFF2-40B4-BE49-F238E27FC236}">
                <a16:creationId xmlns:a16="http://schemas.microsoft.com/office/drawing/2014/main" id="{0FF18CAE-CA87-127A-DC37-04CB5D615C9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114925926"/>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30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373296"/>
            <a:ext cx="5319195" cy="510166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3" name="Text Placeholder 13">
            <a:extLst>
              <a:ext uri="{FF2B5EF4-FFF2-40B4-BE49-F238E27FC236}">
                <a16:creationId xmlns:a16="http://schemas.microsoft.com/office/drawing/2014/main" id="{C50AAF10-F935-C2F1-9CAF-6E3FFB4DA805}"/>
              </a:ext>
            </a:extLst>
          </p:cNvPr>
          <p:cNvSpPr>
            <a:spLocks noGrp="1"/>
          </p:cNvSpPr>
          <p:nvPr>
            <p:ph type="body" sz="quarter" idx="12"/>
          </p:nvPr>
        </p:nvSpPr>
        <p:spPr>
          <a:xfrm>
            <a:off x="6438122" y="1357745"/>
            <a:ext cx="5319196" cy="510166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Title 1">
            <a:extLst>
              <a:ext uri="{FF2B5EF4-FFF2-40B4-BE49-F238E27FC236}">
                <a16:creationId xmlns:a16="http://schemas.microsoft.com/office/drawing/2014/main" id="{BB303612-74CD-425F-F6E4-EB9923E7383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854047321"/>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31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ubtitle 2">
            <a:extLst>
              <a:ext uri="{FF2B5EF4-FFF2-40B4-BE49-F238E27FC236}">
                <a16:creationId xmlns:a16="http://schemas.microsoft.com/office/drawing/2014/main" id="{6A91CC59-AB2C-A9AE-8B6C-12DEAE021028}"/>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3" name="Text Placeholder 13">
            <a:extLst>
              <a:ext uri="{FF2B5EF4-FFF2-40B4-BE49-F238E27FC236}">
                <a16:creationId xmlns:a16="http://schemas.microsoft.com/office/drawing/2014/main" id="{B913A713-051A-EB7C-BEBE-C2D0E882AA4A}"/>
              </a:ext>
            </a:extLst>
          </p:cNvPr>
          <p:cNvSpPr>
            <a:spLocks noGrp="1"/>
          </p:cNvSpPr>
          <p:nvPr>
            <p:ph type="body" sz="quarter" idx="11"/>
          </p:nvPr>
        </p:nvSpPr>
        <p:spPr>
          <a:xfrm>
            <a:off x="434683" y="1996751"/>
            <a:ext cx="5319195" cy="4478208"/>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4" name="Text Placeholder 13">
            <a:extLst>
              <a:ext uri="{FF2B5EF4-FFF2-40B4-BE49-F238E27FC236}">
                <a16:creationId xmlns:a16="http://schemas.microsoft.com/office/drawing/2014/main" id="{759367B1-65BC-5A34-DC7B-C937C4C4A1DE}"/>
              </a:ext>
            </a:extLst>
          </p:cNvPr>
          <p:cNvSpPr>
            <a:spLocks noGrp="1"/>
          </p:cNvSpPr>
          <p:nvPr>
            <p:ph type="body" sz="quarter" idx="12"/>
          </p:nvPr>
        </p:nvSpPr>
        <p:spPr>
          <a:xfrm>
            <a:off x="6438122" y="1981200"/>
            <a:ext cx="5319196" cy="4478208"/>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5" name="Title 1">
            <a:extLst>
              <a:ext uri="{FF2B5EF4-FFF2-40B4-BE49-F238E27FC236}">
                <a16:creationId xmlns:a16="http://schemas.microsoft.com/office/drawing/2014/main" id="{BB7CC0E1-626C-79F5-736D-A1F7145F57F4}"/>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522509502"/>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26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B5420F0-6C35-9141-E880-119E55F57DFD}"/>
              </a:ext>
            </a:extLst>
          </p:cNvPr>
          <p:cNvSpPr>
            <a:spLocks noGrp="1"/>
          </p:cNvSpPr>
          <p:nvPr>
            <p:ph type="title" hasCustomPrompt="1"/>
          </p:nvPr>
        </p:nvSpPr>
        <p:spPr>
          <a:xfrm>
            <a:off x="1099458" y="1138336"/>
            <a:ext cx="10515600" cy="2953446"/>
          </a:xfrm>
          <a:prstGeom prst="rect">
            <a:avLst/>
          </a:prstGeom>
          <a:noFill/>
        </p:spPr>
        <p:txBody>
          <a:bodyPr vert="horz" lIns="91440" tIns="45720" rIns="91440" bIns="45720" rtlCol="0" anchor="ctr">
            <a:normAutofit/>
          </a:bodyPr>
          <a:lstStyle>
            <a:lvl1pPr algn="ctr">
              <a:defRPr sz="2800" b="0" i="0">
                <a:ln>
                  <a:solidFill>
                    <a:schemeClr val="bg1"/>
                  </a:solidFill>
                </a:ln>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3" name="Subtitle 2">
            <a:extLst>
              <a:ext uri="{FF2B5EF4-FFF2-40B4-BE49-F238E27FC236}">
                <a16:creationId xmlns:a16="http://schemas.microsoft.com/office/drawing/2014/main" id="{14F1D486-5D52-8ABB-B5AC-1739FD2337BB}"/>
              </a:ext>
            </a:extLst>
          </p:cNvPr>
          <p:cNvSpPr>
            <a:spLocks noGrp="1"/>
          </p:cNvSpPr>
          <p:nvPr>
            <p:ph type="subTitle" idx="1" hasCustomPrompt="1"/>
          </p:nvPr>
        </p:nvSpPr>
        <p:spPr>
          <a:xfrm>
            <a:off x="1693959" y="5556720"/>
            <a:ext cx="8804082" cy="611085"/>
          </a:xfrm>
        </p:spPr>
        <p:txBody>
          <a:bodyPr anchor="ctr">
            <a:normAutofit/>
          </a:bodyPr>
          <a:lstStyle>
            <a:lvl1pPr marL="0" indent="0" algn="ctr">
              <a:buNone/>
              <a:defRPr sz="1500" b="0" i="1">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Tree>
    <p:extLst>
      <p:ext uri="{BB962C8B-B14F-4D97-AF65-F5344CB8AC3E}">
        <p14:creationId xmlns:p14="http://schemas.microsoft.com/office/powerpoint/2010/main" val="1412161733"/>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userDrawn="1">
  <p:cSld name="27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C490DB6-4231-76ED-A9EB-C4FB2E47E974}"/>
              </a:ext>
            </a:extLst>
          </p:cNvPr>
          <p:cNvSpPr>
            <a:spLocks noGrp="1"/>
          </p:cNvSpPr>
          <p:nvPr>
            <p:ph type="title" hasCustomPrompt="1"/>
          </p:nvPr>
        </p:nvSpPr>
        <p:spPr>
          <a:xfrm>
            <a:off x="1099458" y="1138336"/>
            <a:ext cx="10515600" cy="2953446"/>
          </a:xfrm>
          <a:prstGeom prst="rect">
            <a:avLst/>
          </a:prstGeom>
          <a:noFill/>
        </p:spPr>
        <p:txBody>
          <a:bodyPr vert="horz" lIns="91440" tIns="45720" rIns="91440" bIns="45720" rtlCol="0" anchor="ctr">
            <a:normAutofit/>
          </a:bodyPr>
          <a:lstStyle>
            <a:lvl1pPr algn="ctr">
              <a:defRPr sz="2800" b="0" i="0">
                <a:ln>
                  <a:solidFill>
                    <a:schemeClr val="bg1"/>
                  </a:solidFill>
                </a:ln>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3" name="Subtitle 2">
            <a:extLst>
              <a:ext uri="{FF2B5EF4-FFF2-40B4-BE49-F238E27FC236}">
                <a16:creationId xmlns:a16="http://schemas.microsoft.com/office/drawing/2014/main" id="{F7B8941B-D67B-CA88-51C2-2B8141F4E9E7}"/>
              </a:ext>
            </a:extLst>
          </p:cNvPr>
          <p:cNvSpPr>
            <a:spLocks noGrp="1"/>
          </p:cNvSpPr>
          <p:nvPr>
            <p:ph type="subTitle" idx="1" hasCustomPrompt="1"/>
          </p:nvPr>
        </p:nvSpPr>
        <p:spPr>
          <a:xfrm>
            <a:off x="1693959" y="5556720"/>
            <a:ext cx="8804082" cy="611085"/>
          </a:xfrm>
        </p:spPr>
        <p:txBody>
          <a:bodyPr anchor="ctr">
            <a:normAutofit/>
          </a:bodyPr>
          <a:lstStyle>
            <a:lvl1pPr marL="0" indent="0" algn="ctr">
              <a:buNone/>
              <a:defRPr sz="1500" b="0" i="1">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Tree>
    <p:extLst>
      <p:ext uri="{BB962C8B-B14F-4D97-AF65-F5344CB8AC3E}">
        <p14:creationId xmlns:p14="http://schemas.microsoft.com/office/powerpoint/2010/main" val="2679998525"/>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33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D7720ED-4164-5D76-A4B1-594E0584F294}"/>
              </a:ext>
            </a:extLst>
          </p:cNvPr>
          <p:cNvSpPr>
            <a:spLocks noGrp="1"/>
          </p:cNvSpPr>
          <p:nvPr>
            <p:ph type="body" sz="quarter" idx="10"/>
          </p:nvPr>
        </p:nvSpPr>
        <p:spPr>
          <a:xfrm>
            <a:off x="7202487" y="2052281"/>
            <a:ext cx="2538412" cy="224388"/>
          </a:xfrm>
        </p:spPr>
        <p:txBody>
          <a:bodyPr anchor="ctr"/>
          <a:lstStyle>
            <a:lvl1pPr>
              <a:defRPr>
                <a:solidFill>
                  <a:schemeClr val="bg1"/>
                </a:solidFill>
              </a:defRPr>
            </a:lvl1pPr>
          </a:lstStyle>
          <a:p>
            <a:pPr lvl="0"/>
            <a:endParaRPr lang="en-US" dirty="0"/>
          </a:p>
        </p:txBody>
      </p:sp>
      <p:sp>
        <p:nvSpPr>
          <p:cNvPr id="5" name="Text Placeholder 2">
            <a:extLst>
              <a:ext uri="{FF2B5EF4-FFF2-40B4-BE49-F238E27FC236}">
                <a16:creationId xmlns:a16="http://schemas.microsoft.com/office/drawing/2014/main" id="{F0C49CBE-1586-7358-6A11-2FA23CE304C0}"/>
              </a:ext>
            </a:extLst>
          </p:cNvPr>
          <p:cNvSpPr>
            <a:spLocks noGrp="1"/>
          </p:cNvSpPr>
          <p:nvPr>
            <p:ph type="body" sz="quarter" idx="11"/>
          </p:nvPr>
        </p:nvSpPr>
        <p:spPr>
          <a:xfrm>
            <a:off x="7202487" y="2391295"/>
            <a:ext cx="2538412" cy="224388"/>
          </a:xfrm>
        </p:spPr>
        <p:txBody>
          <a:bodyPr anchor="ctr"/>
          <a:lstStyle>
            <a:lvl1pPr>
              <a:defRPr>
                <a:solidFill>
                  <a:schemeClr val="bg1"/>
                </a:solidFill>
              </a:defRPr>
            </a:lvl1pPr>
          </a:lstStyle>
          <a:p>
            <a:pPr lvl="0"/>
            <a:endParaRPr lang="en-US" dirty="0"/>
          </a:p>
        </p:txBody>
      </p:sp>
      <p:sp>
        <p:nvSpPr>
          <p:cNvPr id="6" name="Text Placeholder 2">
            <a:extLst>
              <a:ext uri="{FF2B5EF4-FFF2-40B4-BE49-F238E27FC236}">
                <a16:creationId xmlns:a16="http://schemas.microsoft.com/office/drawing/2014/main" id="{5A0604F3-14A6-5505-123E-D692317EEB73}"/>
              </a:ext>
            </a:extLst>
          </p:cNvPr>
          <p:cNvSpPr>
            <a:spLocks noGrp="1"/>
          </p:cNvSpPr>
          <p:nvPr>
            <p:ph type="body" sz="quarter" idx="12"/>
          </p:nvPr>
        </p:nvSpPr>
        <p:spPr>
          <a:xfrm>
            <a:off x="7202487" y="2730308"/>
            <a:ext cx="2538412" cy="224388"/>
          </a:xfrm>
        </p:spPr>
        <p:txBody>
          <a:bodyPr anchor="ctr"/>
          <a:lstStyle>
            <a:lvl1pPr>
              <a:defRPr>
                <a:solidFill>
                  <a:schemeClr val="bg1"/>
                </a:solidFill>
              </a:defRPr>
            </a:lvl1pPr>
          </a:lstStyle>
          <a:p>
            <a:pPr lvl="0"/>
            <a:endParaRPr lang="en-US" dirty="0"/>
          </a:p>
        </p:txBody>
      </p:sp>
      <p:sp>
        <p:nvSpPr>
          <p:cNvPr id="7" name="Text Placeholder 2">
            <a:extLst>
              <a:ext uri="{FF2B5EF4-FFF2-40B4-BE49-F238E27FC236}">
                <a16:creationId xmlns:a16="http://schemas.microsoft.com/office/drawing/2014/main" id="{390FAD75-1070-7A70-824A-83E4C90B4D00}"/>
              </a:ext>
            </a:extLst>
          </p:cNvPr>
          <p:cNvSpPr>
            <a:spLocks noGrp="1"/>
          </p:cNvSpPr>
          <p:nvPr>
            <p:ph type="body" sz="quarter" idx="13"/>
          </p:nvPr>
        </p:nvSpPr>
        <p:spPr>
          <a:xfrm>
            <a:off x="7202487" y="3204612"/>
            <a:ext cx="2538412" cy="224388"/>
          </a:xfrm>
        </p:spPr>
        <p:txBody>
          <a:bodyPr anchor="ctr"/>
          <a:lstStyle>
            <a:lvl1pPr>
              <a:defRPr>
                <a:solidFill>
                  <a:schemeClr val="bg1"/>
                </a:solidFill>
              </a:defRPr>
            </a:lvl1pPr>
          </a:lstStyle>
          <a:p>
            <a:pPr lvl="0"/>
            <a:endParaRPr lang="en-US" dirty="0"/>
          </a:p>
        </p:txBody>
      </p:sp>
    </p:spTree>
    <p:extLst>
      <p:ext uri="{BB962C8B-B14F-4D97-AF65-F5344CB8AC3E}">
        <p14:creationId xmlns:p14="http://schemas.microsoft.com/office/powerpoint/2010/main" val="1064113828"/>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pic>
        <p:nvPicPr>
          <p:cNvPr id="5" name="Picture 4" descr="A picture containing background pattern&#10;&#10;Description automatically generated">
            <a:extLst>
              <a:ext uri="{FF2B5EF4-FFF2-40B4-BE49-F238E27FC236}">
                <a16:creationId xmlns:a16="http://schemas.microsoft.com/office/drawing/2014/main" id="{0FCE70C1-DC56-5944-8C86-14EF0C2DEE3B}"/>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6E1666BA-9B6B-CF44-9D1C-718D0F1F7F69}"/>
              </a:ext>
            </a:extLst>
          </p:cNvPr>
          <p:cNvSpPr>
            <a:spLocks noGrp="1"/>
          </p:cNvSpPr>
          <p:nvPr>
            <p:ph type="title"/>
          </p:nvPr>
        </p:nvSpPr>
        <p:spPr>
          <a:xfrm>
            <a:off x="838200" y="365125"/>
            <a:ext cx="10515600" cy="801523"/>
          </a:xfrm>
          <a:prstGeom prst="rect">
            <a:avLst/>
          </a:prstGeom>
        </p:spPr>
        <p:txBody>
          <a:bodyPr/>
          <a:lstStyle>
            <a:lvl1pPr>
              <a:defRPr>
                <a:solidFill>
                  <a:srgbClr val="343741"/>
                </a:solidFill>
              </a:defRPr>
            </a:lvl1pPr>
          </a:lstStyle>
          <a:p>
            <a:r>
              <a:rPr lang="en-GB" dirty="0"/>
              <a:t>Click to edit Master title style</a:t>
            </a:r>
            <a:endParaRPr lang="en-US" dirty="0"/>
          </a:p>
        </p:txBody>
      </p:sp>
      <p:sp>
        <p:nvSpPr>
          <p:cNvPr id="3" name="Content Placeholder 2">
            <a:extLst>
              <a:ext uri="{FF2B5EF4-FFF2-40B4-BE49-F238E27FC236}">
                <a16:creationId xmlns:a16="http://schemas.microsoft.com/office/drawing/2014/main" id="{55186DD3-A6A8-A54D-AAC8-47679F7731D7}"/>
              </a:ext>
            </a:extLst>
          </p:cNvPr>
          <p:cNvSpPr>
            <a:spLocks noGrp="1"/>
          </p:cNvSpPr>
          <p:nvPr>
            <p:ph idx="1"/>
          </p:nvPr>
        </p:nvSpPr>
        <p:spPr/>
        <p:txBody>
          <a:bodyPr>
            <a:normAutofit/>
          </a:bodyPr>
          <a:lstStyle>
            <a:lvl1pPr marL="0" indent="0">
              <a:buNone/>
              <a:defRPr sz="1600">
                <a:solidFill>
                  <a:srgbClr val="343741"/>
                </a:solidFill>
              </a:defRPr>
            </a:lvl1pPr>
            <a:lvl2pPr marL="457200" indent="0">
              <a:buNone/>
              <a:defRPr>
                <a:solidFill>
                  <a:srgbClr val="343741"/>
                </a:solidFill>
              </a:defRPr>
            </a:lvl2pPr>
            <a:lvl3pPr marL="914400" indent="0">
              <a:buNone/>
              <a:defRPr>
                <a:solidFill>
                  <a:srgbClr val="343741"/>
                </a:solidFill>
              </a:defRPr>
            </a:lvl3pPr>
            <a:lvl4pPr marL="1371600" indent="0">
              <a:buNone/>
              <a:defRPr>
                <a:solidFill>
                  <a:srgbClr val="343741"/>
                </a:solidFill>
              </a:defRPr>
            </a:lvl4pPr>
            <a:lvl5pPr marL="1828800" indent="0">
              <a:buNone/>
              <a:defRPr>
                <a:solidFill>
                  <a:srgbClr val="343741"/>
                </a:solidFill>
              </a:defRPr>
            </a:lvl5pPr>
          </a:lstStyle>
          <a:p>
            <a:pPr lvl="0"/>
            <a:r>
              <a:rPr lang="en-GB" dirty="0"/>
              <a:t>Click to edit Master text styles</a:t>
            </a:r>
          </a:p>
        </p:txBody>
      </p:sp>
      <p:sp>
        <p:nvSpPr>
          <p:cNvPr id="8" name="Text Placeholder 7">
            <a:extLst>
              <a:ext uri="{FF2B5EF4-FFF2-40B4-BE49-F238E27FC236}">
                <a16:creationId xmlns:a16="http://schemas.microsoft.com/office/drawing/2014/main" id="{9F235FDC-29D7-D644-8845-9AB6CDC25DB1}"/>
              </a:ext>
            </a:extLst>
          </p:cNvPr>
          <p:cNvSpPr>
            <a:spLocks noGrp="1"/>
          </p:cNvSpPr>
          <p:nvPr>
            <p:ph type="body" sz="quarter" idx="10"/>
          </p:nvPr>
        </p:nvSpPr>
        <p:spPr>
          <a:xfrm>
            <a:off x="838200" y="1187450"/>
            <a:ext cx="10515600" cy="368081"/>
          </a:xfrm>
        </p:spPr>
        <p:txBody>
          <a:bodyPr>
            <a:normAutofit/>
          </a:bodyPr>
          <a:lstStyle>
            <a:lvl1pPr marL="0" indent="0">
              <a:buNone/>
              <a:defRPr sz="1800" spc="300">
                <a:solidFill>
                  <a:srgbClr val="C7C9C8"/>
                </a:solidFill>
              </a:defRPr>
            </a:lvl1pPr>
          </a:lstStyle>
          <a:p>
            <a:pPr lvl="0"/>
            <a:r>
              <a:rPr lang="en-GB" dirty="0"/>
              <a:t>Click to edit Master text styles</a:t>
            </a:r>
          </a:p>
        </p:txBody>
      </p:sp>
    </p:spTree>
    <p:extLst>
      <p:ext uri="{BB962C8B-B14F-4D97-AF65-F5344CB8AC3E}">
        <p14:creationId xmlns:p14="http://schemas.microsoft.com/office/powerpoint/2010/main" val="3815863756"/>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userDrawn="1">
  <p:cSld name="35_Custom Layout">
    <p:spTree>
      <p:nvGrpSpPr>
        <p:cNvPr id="1" name=""/>
        <p:cNvGrpSpPr/>
        <p:nvPr/>
      </p:nvGrpSpPr>
      <p:grpSpPr>
        <a:xfrm>
          <a:off x="0" y="0"/>
          <a:ext cx="0" cy="0"/>
          <a:chOff x="0" y="0"/>
          <a:chExt cx="0" cy="0"/>
        </a:xfrm>
      </p:grpSpPr>
      <p:pic>
        <p:nvPicPr>
          <p:cNvPr id="4" name="Picture 3" descr="A red and yellow background&#10;&#10;Description automatically generated">
            <a:extLst>
              <a:ext uri="{FF2B5EF4-FFF2-40B4-BE49-F238E27FC236}">
                <a16:creationId xmlns:a16="http://schemas.microsoft.com/office/drawing/2014/main" id="{44F3850D-BB9C-3F74-198D-7B7D4F554ED8}"/>
              </a:ext>
            </a:extLst>
          </p:cNvPr>
          <p:cNvPicPr>
            <a:picLocks noChangeAspect="1"/>
          </p:cNvPicPr>
          <p:nvPr userDrawn="1"/>
        </p:nvPicPr>
        <p:blipFill>
          <a:blip r:embed="rId2"/>
          <a:stretch>
            <a:fillRect/>
          </a:stretch>
        </p:blipFill>
        <p:spPr>
          <a:xfrm>
            <a:off x="0" y="0"/>
            <a:ext cx="12192000" cy="6858000"/>
          </a:xfrm>
          <a:prstGeom prst="rect">
            <a:avLst/>
          </a:prstGeom>
        </p:spPr>
      </p:pic>
      <p:sp>
        <p:nvSpPr>
          <p:cNvPr id="6" name="Picture Placeholder 5">
            <a:extLst>
              <a:ext uri="{FF2B5EF4-FFF2-40B4-BE49-F238E27FC236}">
                <a16:creationId xmlns:a16="http://schemas.microsoft.com/office/drawing/2014/main" id="{A0D1669A-2E17-B796-717A-376483839C05}"/>
              </a:ext>
            </a:extLst>
          </p:cNvPr>
          <p:cNvSpPr>
            <a:spLocks noGrp="1" noChangeAspect="1"/>
          </p:cNvSpPr>
          <p:nvPr>
            <p:ph type="pic" sz="quarter" idx="10"/>
          </p:nvPr>
        </p:nvSpPr>
        <p:spPr>
          <a:xfrm>
            <a:off x="997858" y="1816101"/>
            <a:ext cx="4183742" cy="4183742"/>
          </a:xfrm>
          <a:prstGeom prst="ellipse">
            <a:avLst/>
          </a:prstGeom>
        </p:spPr>
        <p:txBody>
          <a:bodyPr/>
          <a:lstStyle/>
          <a:p>
            <a:endParaRPr lang="en-US"/>
          </a:p>
        </p:txBody>
      </p:sp>
      <p:sp>
        <p:nvSpPr>
          <p:cNvPr id="9" name="Subtitle 2">
            <a:extLst>
              <a:ext uri="{FF2B5EF4-FFF2-40B4-BE49-F238E27FC236}">
                <a16:creationId xmlns:a16="http://schemas.microsoft.com/office/drawing/2014/main" id="{253924C2-F967-07CD-3C88-B15E6B95E704}"/>
              </a:ext>
            </a:extLst>
          </p:cNvPr>
          <p:cNvSpPr>
            <a:spLocks noGrp="1"/>
          </p:cNvSpPr>
          <p:nvPr>
            <p:ph type="subTitle" idx="1" hasCustomPrompt="1"/>
          </p:nvPr>
        </p:nvSpPr>
        <p:spPr>
          <a:xfrm>
            <a:off x="5715000" y="5393130"/>
            <a:ext cx="6057900" cy="606714"/>
          </a:xfrm>
        </p:spPr>
        <p:txBody>
          <a:bodyPr anchor="ctr">
            <a:normAutofit/>
          </a:bodyPr>
          <a:lstStyle>
            <a:lvl1pPr marL="0" indent="0" algn="r">
              <a:buNone/>
              <a:defRPr sz="1700" b="0"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3" name="Title Placeholder 1">
            <a:extLst>
              <a:ext uri="{FF2B5EF4-FFF2-40B4-BE49-F238E27FC236}">
                <a16:creationId xmlns:a16="http://schemas.microsoft.com/office/drawing/2014/main" id="{E9571C8D-647C-8ACF-32D7-1B8E5784D3A5}"/>
              </a:ext>
            </a:extLst>
          </p:cNvPr>
          <p:cNvSpPr>
            <a:spLocks noGrp="1"/>
          </p:cNvSpPr>
          <p:nvPr>
            <p:ph type="title" hasCustomPrompt="1"/>
          </p:nvPr>
        </p:nvSpPr>
        <p:spPr>
          <a:xfrm>
            <a:off x="5715000" y="1330036"/>
            <a:ext cx="6057901" cy="3443845"/>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586655947"/>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userDrawn="1">
  <p:cSld name="36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Placeholder 1">
            <a:extLst>
              <a:ext uri="{FF2B5EF4-FFF2-40B4-BE49-F238E27FC236}">
                <a16:creationId xmlns:a16="http://schemas.microsoft.com/office/drawing/2014/main" id="{9D077C61-5616-CFDA-5ADB-694D01B22F7F}"/>
              </a:ext>
            </a:extLst>
          </p:cNvPr>
          <p:cNvSpPr>
            <a:spLocks noGrp="1"/>
          </p:cNvSpPr>
          <p:nvPr>
            <p:ph type="title" hasCustomPrompt="1"/>
          </p:nvPr>
        </p:nvSpPr>
        <p:spPr>
          <a:xfrm>
            <a:off x="838200" y="2103437"/>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333565973"/>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userDrawn="1">
  <p:cSld name="37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832A9964-3539-F017-E0A9-54458CBC959E}"/>
              </a:ext>
            </a:extLst>
          </p:cNvPr>
          <p:cNvSpPr>
            <a:spLocks noGrp="1"/>
          </p:cNvSpPr>
          <p:nvPr>
            <p:ph type="title" hasCustomPrompt="1"/>
          </p:nvPr>
        </p:nvSpPr>
        <p:spPr>
          <a:xfrm>
            <a:off x="838200" y="2103437"/>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4220857502"/>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userDrawn="1">
  <p:cSld name="38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3F0D3412-7C41-BC25-8E04-FF6A81AF6D5A}"/>
              </a:ext>
            </a:extLst>
          </p:cNvPr>
          <p:cNvSpPr>
            <a:spLocks noGrp="1"/>
          </p:cNvSpPr>
          <p:nvPr>
            <p:ph type="title" hasCustomPrompt="1"/>
          </p:nvPr>
        </p:nvSpPr>
        <p:spPr>
          <a:xfrm>
            <a:off x="838200" y="2103437"/>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215407124"/>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userDrawn="1">
  <p:cSld name="39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itle Placeholder 1">
            <a:extLst>
              <a:ext uri="{FF2B5EF4-FFF2-40B4-BE49-F238E27FC236}">
                <a16:creationId xmlns:a16="http://schemas.microsoft.com/office/drawing/2014/main" id="{6A79BEC2-82CF-2DC6-B825-945B030F7002}"/>
              </a:ext>
            </a:extLst>
          </p:cNvPr>
          <p:cNvSpPr>
            <a:spLocks noGrp="1"/>
          </p:cNvSpPr>
          <p:nvPr>
            <p:ph type="title" hasCustomPrompt="1"/>
          </p:nvPr>
        </p:nvSpPr>
        <p:spPr>
          <a:xfrm>
            <a:off x="838200" y="2103437"/>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281368325"/>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userDrawn="1">
  <p:cSld name="40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Picture Placeholder 9">
            <a:extLst>
              <a:ext uri="{FF2B5EF4-FFF2-40B4-BE49-F238E27FC236}">
                <a16:creationId xmlns:a16="http://schemas.microsoft.com/office/drawing/2014/main" id="{8AFB19EB-3F3D-5F60-56B7-6A762774E13B}"/>
              </a:ext>
            </a:extLst>
          </p:cNvPr>
          <p:cNvSpPr>
            <a:spLocks noGrp="1"/>
          </p:cNvSpPr>
          <p:nvPr>
            <p:ph type="pic" sz="quarter" idx="10"/>
          </p:nvPr>
        </p:nvSpPr>
        <p:spPr>
          <a:xfrm>
            <a:off x="751340" y="653824"/>
            <a:ext cx="3102201" cy="4546826"/>
          </a:xfrm>
        </p:spPr>
        <p:txBody>
          <a:bodyPr>
            <a:normAutofit/>
          </a:bodyPr>
          <a:lstStyle>
            <a:lvl1pPr marL="0" indent="0">
              <a:buNone/>
              <a:defRPr sz="1200"/>
            </a:lvl1pPr>
          </a:lstStyle>
          <a:p>
            <a:endParaRPr lang="en-US" dirty="0"/>
          </a:p>
        </p:txBody>
      </p:sp>
      <p:sp>
        <p:nvSpPr>
          <p:cNvPr id="13" name="Subtitle 2">
            <a:extLst>
              <a:ext uri="{FF2B5EF4-FFF2-40B4-BE49-F238E27FC236}">
                <a16:creationId xmlns:a16="http://schemas.microsoft.com/office/drawing/2014/main" id="{F50006E4-AD84-51B6-00BD-D505891D5D8B}"/>
              </a:ext>
            </a:extLst>
          </p:cNvPr>
          <p:cNvSpPr>
            <a:spLocks noGrp="1"/>
          </p:cNvSpPr>
          <p:nvPr>
            <p:ph type="subTitle" idx="1" hasCustomPrompt="1"/>
          </p:nvPr>
        </p:nvSpPr>
        <p:spPr>
          <a:xfrm>
            <a:off x="4767942" y="653824"/>
            <a:ext cx="7184571" cy="979033"/>
          </a:xfrm>
        </p:spPr>
        <p:txBody>
          <a:bodyPr anchor="ctr">
            <a:normAutofit/>
          </a:bodyPr>
          <a:lstStyle>
            <a:lvl1pPr marL="0" indent="0" algn="l">
              <a:buNone/>
              <a:defRPr sz="2900" b="0"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6" name="Text Placeholder 15">
            <a:extLst>
              <a:ext uri="{FF2B5EF4-FFF2-40B4-BE49-F238E27FC236}">
                <a16:creationId xmlns:a16="http://schemas.microsoft.com/office/drawing/2014/main" id="{1DC85438-D63F-1EEE-B5B0-D17AEF2DA951}"/>
              </a:ext>
            </a:extLst>
          </p:cNvPr>
          <p:cNvSpPr>
            <a:spLocks noGrp="1"/>
          </p:cNvSpPr>
          <p:nvPr>
            <p:ph type="body" sz="quarter" idx="11"/>
          </p:nvPr>
        </p:nvSpPr>
        <p:spPr>
          <a:xfrm>
            <a:off x="750662" y="5291821"/>
            <a:ext cx="3101975" cy="783090"/>
          </a:xfrm>
        </p:spPr>
        <p:txBody>
          <a:bodyPr>
            <a:normAutofit/>
          </a:bodyPr>
          <a:lstStyle>
            <a:lvl1pPr marL="0" indent="0">
              <a:buNone/>
              <a:defRPr sz="22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7" name="Text Placeholder 15">
            <a:extLst>
              <a:ext uri="{FF2B5EF4-FFF2-40B4-BE49-F238E27FC236}">
                <a16:creationId xmlns:a16="http://schemas.microsoft.com/office/drawing/2014/main" id="{B91806DE-D4D1-6BE2-107D-92C8D7BDE0D3}"/>
              </a:ext>
            </a:extLst>
          </p:cNvPr>
          <p:cNvSpPr>
            <a:spLocks noGrp="1"/>
          </p:cNvSpPr>
          <p:nvPr>
            <p:ph type="body" sz="quarter" idx="12"/>
          </p:nvPr>
        </p:nvSpPr>
        <p:spPr>
          <a:xfrm>
            <a:off x="750661" y="6166082"/>
            <a:ext cx="3101975" cy="558568"/>
          </a:xfrm>
        </p:spPr>
        <p:txBody>
          <a:bodyPr>
            <a:normAutofit/>
          </a:bodyPr>
          <a:lstStyle>
            <a:lvl1pPr marL="0" indent="0">
              <a:buNone/>
              <a:defRPr sz="2200" b="0" i="0">
                <a:solidFill>
                  <a:schemeClr val="tx2"/>
                </a:solidFill>
                <a:latin typeface="Arial" panose="020B0604020202020204" pitchFamily="34" charset="0"/>
                <a:cs typeface="Arial" panose="020B0604020202020204" pitchFamily="34" charset="0"/>
              </a:defRPr>
            </a:lvl1pPr>
          </a:lstStyle>
          <a:p>
            <a:pPr lvl="0"/>
            <a:endParaRPr lang="en-US" dirty="0"/>
          </a:p>
        </p:txBody>
      </p:sp>
      <p:pic>
        <p:nvPicPr>
          <p:cNvPr id="19" name="Picture 18" descr="A black background with red letters&#10;&#10;Description automatically generated">
            <a:extLst>
              <a:ext uri="{FF2B5EF4-FFF2-40B4-BE49-F238E27FC236}">
                <a16:creationId xmlns:a16="http://schemas.microsoft.com/office/drawing/2014/main" id="{D7CFD944-A707-B3DF-ACB1-74469CDCD09B}"/>
              </a:ext>
            </a:extLst>
          </p:cNvPr>
          <p:cNvPicPr>
            <a:picLocks noChangeAspect="1"/>
          </p:cNvPicPr>
          <p:nvPr userDrawn="1"/>
        </p:nvPicPr>
        <p:blipFill>
          <a:blip r:embed="rId3"/>
          <a:stretch>
            <a:fillRect/>
          </a:stretch>
        </p:blipFill>
        <p:spPr>
          <a:xfrm>
            <a:off x="4767941" y="1962150"/>
            <a:ext cx="1800225" cy="514350"/>
          </a:xfrm>
          <a:prstGeom prst="rect">
            <a:avLst/>
          </a:prstGeom>
        </p:spPr>
      </p:pic>
      <p:sp>
        <p:nvSpPr>
          <p:cNvPr id="21" name="Text Placeholder 20">
            <a:extLst>
              <a:ext uri="{FF2B5EF4-FFF2-40B4-BE49-F238E27FC236}">
                <a16:creationId xmlns:a16="http://schemas.microsoft.com/office/drawing/2014/main" id="{26222AC8-B541-2CF8-62C8-544F871EF4F4}"/>
              </a:ext>
            </a:extLst>
          </p:cNvPr>
          <p:cNvSpPr>
            <a:spLocks noGrp="1"/>
          </p:cNvSpPr>
          <p:nvPr>
            <p:ph type="body" sz="quarter" idx="13"/>
          </p:nvPr>
        </p:nvSpPr>
        <p:spPr>
          <a:xfrm>
            <a:off x="4767717" y="2805792"/>
            <a:ext cx="7184571" cy="3269119"/>
          </a:xfrm>
        </p:spPr>
        <p:txBody>
          <a:bodyPr>
            <a:normAutofit/>
          </a:bodyPr>
          <a:lstStyle>
            <a:lvl1pPr marL="0" indent="0">
              <a:buNone/>
              <a:defRPr sz="1500"/>
            </a:lvl1pPr>
          </a:lstStyle>
          <a:p>
            <a:pPr lvl="0"/>
            <a:endParaRPr lang="en-US" dirty="0"/>
          </a:p>
        </p:txBody>
      </p:sp>
      <p:sp>
        <p:nvSpPr>
          <p:cNvPr id="22" name="Text Placeholder 15">
            <a:extLst>
              <a:ext uri="{FF2B5EF4-FFF2-40B4-BE49-F238E27FC236}">
                <a16:creationId xmlns:a16="http://schemas.microsoft.com/office/drawing/2014/main" id="{76887355-1DF8-9042-E66D-DDDD8B90B73C}"/>
              </a:ext>
            </a:extLst>
          </p:cNvPr>
          <p:cNvSpPr>
            <a:spLocks noGrp="1"/>
          </p:cNvSpPr>
          <p:nvPr>
            <p:ph type="body" sz="quarter" idx="14" hasCustomPrompt="1"/>
          </p:nvPr>
        </p:nvSpPr>
        <p:spPr>
          <a:xfrm>
            <a:off x="4767717" y="6166082"/>
            <a:ext cx="685997" cy="558568"/>
          </a:xfrm>
        </p:spPr>
        <p:txBody>
          <a:bodyPr anchor="ctr">
            <a:normAutofit/>
          </a:bodyPr>
          <a:lstStyle>
            <a:lvl1pPr marL="0" indent="0">
              <a:buNone/>
              <a:defRPr sz="1500" b="0" i="0">
                <a:solidFill>
                  <a:schemeClr val="accent2"/>
                </a:solidFill>
                <a:latin typeface="Arial" panose="020B0604020202020204" pitchFamily="34" charset="0"/>
                <a:cs typeface="Arial" panose="020B0604020202020204" pitchFamily="34" charset="0"/>
              </a:defRPr>
            </a:lvl1pPr>
          </a:lstStyle>
          <a:p>
            <a:pPr lvl="0"/>
            <a:r>
              <a:rPr lang="en-US" dirty="0"/>
              <a:t>TEL:</a:t>
            </a:r>
          </a:p>
        </p:txBody>
      </p:sp>
      <p:sp>
        <p:nvSpPr>
          <p:cNvPr id="23" name="Text Placeholder 15">
            <a:extLst>
              <a:ext uri="{FF2B5EF4-FFF2-40B4-BE49-F238E27FC236}">
                <a16:creationId xmlns:a16="http://schemas.microsoft.com/office/drawing/2014/main" id="{000A8059-DC8C-2574-56D6-EA22DE9AEE8E}"/>
              </a:ext>
            </a:extLst>
          </p:cNvPr>
          <p:cNvSpPr>
            <a:spLocks noGrp="1"/>
          </p:cNvSpPr>
          <p:nvPr>
            <p:ph type="body" sz="quarter" idx="15"/>
          </p:nvPr>
        </p:nvSpPr>
        <p:spPr>
          <a:xfrm>
            <a:off x="8441473" y="6161817"/>
            <a:ext cx="3510815" cy="558568"/>
          </a:xfrm>
        </p:spPr>
        <p:txBody>
          <a:bodyPr anchor="ctr">
            <a:normAutofit/>
          </a:bodyPr>
          <a:lstStyle>
            <a:lvl1pPr marL="0" indent="0">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24" name="Text Placeholder 15">
            <a:extLst>
              <a:ext uri="{FF2B5EF4-FFF2-40B4-BE49-F238E27FC236}">
                <a16:creationId xmlns:a16="http://schemas.microsoft.com/office/drawing/2014/main" id="{C825BC24-02C8-A3FF-D5B1-A74A6509B803}"/>
              </a:ext>
            </a:extLst>
          </p:cNvPr>
          <p:cNvSpPr>
            <a:spLocks noGrp="1"/>
          </p:cNvSpPr>
          <p:nvPr>
            <p:ph type="body" sz="quarter" idx="16"/>
          </p:nvPr>
        </p:nvSpPr>
        <p:spPr>
          <a:xfrm>
            <a:off x="5474943" y="6161817"/>
            <a:ext cx="1825567" cy="558568"/>
          </a:xfrm>
        </p:spPr>
        <p:txBody>
          <a:bodyPr anchor="ctr">
            <a:normAutofit/>
          </a:bodyPr>
          <a:lstStyle>
            <a:lvl1pPr marL="0" indent="0">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25" name="Text Placeholder 15">
            <a:extLst>
              <a:ext uri="{FF2B5EF4-FFF2-40B4-BE49-F238E27FC236}">
                <a16:creationId xmlns:a16="http://schemas.microsoft.com/office/drawing/2014/main" id="{1B5EDC4A-8EAC-0564-9372-C57257BEDE22}"/>
              </a:ext>
            </a:extLst>
          </p:cNvPr>
          <p:cNvSpPr>
            <a:spLocks noGrp="1"/>
          </p:cNvSpPr>
          <p:nvPr>
            <p:ph type="body" sz="quarter" idx="17" hasCustomPrompt="1"/>
          </p:nvPr>
        </p:nvSpPr>
        <p:spPr>
          <a:xfrm>
            <a:off x="7632442" y="6161817"/>
            <a:ext cx="809032" cy="558568"/>
          </a:xfrm>
        </p:spPr>
        <p:txBody>
          <a:bodyPr anchor="ctr">
            <a:normAutofit/>
          </a:bodyPr>
          <a:lstStyle>
            <a:lvl1pPr marL="0" indent="0">
              <a:buNone/>
              <a:defRPr sz="1500" b="0" i="0">
                <a:solidFill>
                  <a:schemeClr val="accent2"/>
                </a:solidFill>
                <a:latin typeface="Arial" panose="020B0604020202020204" pitchFamily="34" charset="0"/>
                <a:cs typeface="Arial" panose="020B0604020202020204" pitchFamily="34" charset="0"/>
              </a:defRPr>
            </a:lvl1pPr>
          </a:lstStyle>
          <a:p>
            <a:pPr lvl="0"/>
            <a:r>
              <a:rPr lang="en-US" dirty="0"/>
              <a:t>EMAIL:</a:t>
            </a:r>
          </a:p>
        </p:txBody>
      </p:sp>
    </p:spTree>
    <p:extLst>
      <p:ext uri="{BB962C8B-B14F-4D97-AF65-F5344CB8AC3E}">
        <p14:creationId xmlns:p14="http://schemas.microsoft.com/office/powerpoint/2010/main" val="2411132642"/>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userDrawn="1">
  <p:cSld name="41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ADE06E25-4D56-FFFF-7166-99C28EB27EF9}"/>
              </a:ext>
            </a:extLst>
          </p:cNvPr>
          <p:cNvSpPr>
            <a:spLocks noGrp="1" noChangeAspect="1"/>
          </p:cNvSpPr>
          <p:nvPr>
            <p:ph type="pic" sz="quarter" idx="10"/>
          </p:nvPr>
        </p:nvSpPr>
        <p:spPr>
          <a:xfrm>
            <a:off x="331305" y="2087181"/>
            <a:ext cx="3240225" cy="3240225"/>
          </a:xfrm>
          <a:prstGeom prst="ellipse">
            <a:avLst/>
          </a:prstGeom>
        </p:spPr>
        <p:txBody>
          <a:bodyPr>
            <a:normAutofit/>
          </a:bodyPr>
          <a:lstStyle>
            <a:lvl1pPr marL="0" indent="0" algn="ctr">
              <a:buNone/>
              <a:defRPr sz="1200"/>
            </a:lvl1pPr>
          </a:lstStyle>
          <a:p>
            <a:endParaRPr lang="en-US"/>
          </a:p>
        </p:txBody>
      </p:sp>
      <p:sp>
        <p:nvSpPr>
          <p:cNvPr id="9" name="Picture Placeholder 5">
            <a:extLst>
              <a:ext uri="{FF2B5EF4-FFF2-40B4-BE49-F238E27FC236}">
                <a16:creationId xmlns:a16="http://schemas.microsoft.com/office/drawing/2014/main" id="{9D366FCD-FE5C-8EAC-B31A-B5C59E78B40E}"/>
              </a:ext>
            </a:extLst>
          </p:cNvPr>
          <p:cNvSpPr>
            <a:spLocks noGrp="1" noChangeAspect="1"/>
          </p:cNvSpPr>
          <p:nvPr>
            <p:ph type="pic" sz="quarter" idx="11"/>
          </p:nvPr>
        </p:nvSpPr>
        <p:spPr>
          <a:xfrm>
            <a:off x="8620470" y="2087181"/>
            <a:ext cx="3240225" cy="3240225"/>
          </a:xfrm>
          <a:prstGeom prst="ellipse">
            <a:avLst/>
          </a:prstGeom>
        </p:spPr>
        <p:txBody>
          <a:bodyPr>
            <a:normAutofit/>
          </a:bodyPr>
          <a:lstStyle>
            <a:lvl1pPr marL="0" indent="0" algn="ctr">
              <a:buNone/>
              <a:defRPr sz="1200"/>
            </a:lvl1pPr>
          </a:lstStyle>
          <a:p>
            <a:endParaRPr lang="en-US"/>
          </a:p>
        </p:txBody>
      </p:sp>
      <p:sp>
        <p:nvSpPr>
          <p:cNvPr id="10" name="Picture Placeholder 5">
            <a:extLst>
              <a:ext uri="{FF2B5EF4-FFF2-40B4-BE49-F238E27FC236}">
                <a16:creationId xmlns:a16="http://schemas.microsoft.com/office/drawing/2014/main" id="{033137F8-2916-3FCF-A701-D96582BDF279}"/>
              </a:ext>
            </a:extLst>
          </p:cNvPr>
          <p:cNvSpPr>
            <a:spLocks noGrp="1" noChangeAspect="1"/>
          </p:cNvSpPr>
          <p:nvPr>
            <p:ph type="pic" sz="quarter" idx="12"/>
          </p:nvPr>
        </p:nvSpPr>
        <p:spPr>
          <a:xfrm>
            <a:off x="4475887" y="2087180"/>
            <a:ext cx="3240225" cy="3240225"/>
          </a:xfrm>
          <a:prstGeom prst="ellipse">
            <a:avLst/>
          </a:prstGeom>
        </p:spPr>
        <p:txBody>
          <a:bodyPr>
            <a:normAutofit/>
          </a:bodyPr>
          <a:lstStyle>
            <a:lvl1pPr marL="0" indent="0" algn="ctr">
              <a:buNone/>
              <a:defRPr sz="1200"/>
            </a:lvl1pPr>
          </a:lstStyle>
          <a:p>
            <a:endParaRPr lang="en-US"/>
          </a:p>
        </p:txBody>
      </p:sp>
      <p:sp>
        <p:nvSpPr>
          <p:cNvPr id="11" name="Text Placeholder 15">
            <a:extLst>
              <a:ext uri="{FF2B5EF4-FFF2-40B4-BE49-F238E27FC236}">
                <a16:creationId xmlns:a16="http://schemas.microsoft.com/office/drawing/2014/main" id="{74A357BE-4981-160E-720D-72627380FC7F}"/>
              </a:ext>
            </a:extLst>
          </p:cNvPr>
          <p:cNvSpPr>
            <a:spLocks noGrp="1"/>
          </p:cNvSpPr>
          <p:nvPr>
            <p:ph type="body" sz="quarter" idx="13"/>
          </p:nvPr>
        </p:nvSpPr>
        <p:spPr>
          <a:xfrm>
            <a:off x="331305"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2" name="Text Placeholder 15">
            <a:extLst>
              <a:ext uri="{FF2B5EF4-FFF2-40B4-BE49-F238E27FC236}">
                <a16:creationId xmlns:a16="http://schemas.microsoft.com/office/drawing/2014/main" id="{FA79B4E1-2FEF-CD9A-9492-9D2C19C38C0B}"/>
              </a:ext>
            </a:extLst>
          </p:cNvPr>
          <p:cNvSpPr>
            <a:spLocks noGrp="1"/>
          </p:cNvSpPr>
          <p:nvPr>
            <p:ph type="body" sz="quarter" idx="14"/>
          </p:nvPr>
        </p:nvSpPr>
        <p:spPr>
          <a:xfrm>
            <a:off x="331305"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13" name="Text Placeholder 15">
            <a:extLst>
              <a:ext uri="{FF2B5EF4-FFF2-40B4-BE49-F238E27FC236}">
                <a16:creationId xmlns:a16="http://schemas.microsoft.com/office/drawing/2014/main" id="{A6ECC24A-508B-4F9E-4C67-68EA76F0CF4C}"/>
              </a:ext>
            </a:extLst>
          </p:cNvPr>
          <p:cNvSpPr>
            <a:spLocks noGrp="1"/>
          </p:cNvSpPr>
          <p:nvPr>
            <p:ph type="body" sz="quarter" idx="15"/>
          </p:nvPr>
        </p:nvSpPr>
        <p:spPr>
          <a:xfrm>
            <a:off x="4614137"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4" name="Text Placeholder 15">
            <a:extLst>
              <a:ext uri="{FF2B5EF4-FFF2-40B4-BE49-F238E27FC236}">
                <a16:creationId xmlns:a16="http://schemas.microsoft.com/office/drawing/2014/main" id="{8EE6ECE5-4184-B4B2-6531-750AE399DCDE}"/>
              </a:ext>
            </a:extLst>
          </p:cNvPr>
          <p:cNvSpPr>
            <a:spLocks noGrp="1"/>
          </p:cNvSpPr>
          <p:nvPr>
            <p:ph type="body" sz="quarter" idx="16"/>
          </p:nvPr>
        </p:nvSpPr>
        <p:spPr>
          <a:xfrm>
            <a:off x="4614137"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15" name="Text Placeholder 15">
            <a:extLst>
              <a:ext uri="{FF2B5EF4-FFF2-40B4-BE49-F238E27FC236}">
                <a16:creationId xmlns:a16="http://schemas.microsoft.com/office/drawing/2014/main" id="{0C28690F-0C4F-DEBF-6001-0450B11DD7C9}"/>
              </a:ext>
            </a:extLst>
          </p:cNvPr>
          <p:cNvSpPr>
            <a:spLocks noGrp="1"/>
          </p:cNvSpPr>
          <p:nvPr>
            <p:ph type="body" sz="quarter" idx="17"/>
          </p:nvPr>
        </p:nvSpPr>
        <p:spPr>
          <a:xfrm>
            <a:off x="8758722"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6" name="Text Placeholder 15">
            <a:extLst>
              <a:ext uri="{FF2B5EF4-FFF2-40B4-BE49-F238E27FC236}">
                <a16:creationId xmlns:a16="http://schemas.microsoft.com/office/drawing/2014/main" id="{09D725F0-3FAE-7060-F218-F78E2453884D}"/>
              </a:ext>
            </a:extLst>
          </p:cNvPr>
          <p:cNvSpPr>
            <a:spLocks noGrp="1"/>
          </p:cNvSpPr>
          <p:nvPr>
            <p:ph type="body" sz="quarter" idx="18"/>
          </p:nvPr>
        </p:nvSpPr>
        <p:spPr>
          <a:xfrm>
            <a:off x="8758722"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Tree>
    <p:extLst>
      <p:ext uri="{BB962C8B-B14F-4D97-AF65-F5344CB8AC3E}">
        <p14:creationId xmlns:p14="http://schemas.microsoft.com/office/powerpoint/2010/main" val="733698118"/>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userDrawn="1">
  <p:cSld name="42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2016178655"/>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userDrawn="1">
  <p:cSld name="43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2310929929"/>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userDrawn="1">
  <p:cSld name="44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1543658967"/>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userDrawn="1">
  <p:cSld name="45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854827513"/>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userDrawn="1">
  <p:cSld name="46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2479064283"/>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userDrawn="1">
  <p:cSld name="47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1608530800"/>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userDrawn="1">
  <p:cSld name="48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3133879023"/>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userDrawn="1">
  <p:cSld name="49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341139662"/>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userDrawn="1">
  <p:cSld name="50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tx1"/>
                </a:solidFill>
              </a:defRPr>
            </a:lvl1pPr>
          </a:lstStyle>
          <a:p>
            <a:endParaRPr lang="en-US"/>
          </a:p>
        </p:txBody>
      </p:sp>
    </p:spTree>
    <p:extLst>
      <p:ext uri="{BB962C8B-B14F-4D97-AF65-F5344CB8AC3E}">
        <p14:creationId xmlns:p14="http://schemas.microsoft.com/office/powerpoint/2010/main" val="3614741426"/>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preserve="1" userDrawn="1">
  <p:cSld name="51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tx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tx1"/>
                </a:solidFill>
              </a:defRPr>
            </a:lvl1pPr>
          </a:lstStyle>
          <a:p>
            <a:pPr lvl="0"/>
            <a:endParaRPr lang="en-US" dirty="0"/>
          </a:p>
        </p:txBody>
      </p:sp>
    </p:spTree>
    <p:extLst>
      <p:ext uri="{BB962C8B-B14F-4D97-AF65-F5344CB8AC3E}">
        <p14:creationId xmlns:p14="http://schemas.microsoft.com/office/powerpoint/2010/main" val="3167347258"/>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preserve="1" userDrawn="1">
  <p:cSld name="52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D3C7EC-86C6-A3E8-16D9-3DEE176A11B0}"/>
              </a:ext>
            </a:extLst>
          </p:cNvPr>
          <p:cNvSpPr>
            <a:spLocks noGrp="1"/>
          </p:cNvSpPr>
          <p:nvPr>
            <p:ph type="title" hasCustomPrompt="1"/>
          </p:nvPr>
        </p:nvSpPr>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417513" y="2017607"/>
            <a:ext cx="2166937" cy="2166937"/>
          </a:xfrm>
          <a:prstGeom prst="ellipse">
            <a:avLst/>
          </a:prstGeom>
        </p:spPr>
        <p:txBody>
          <a:bodyPr>
            <a:normAutofit/>
          </a:bodyPr>
          <a:lstStyle>
            <a:lvl1pPr marL="0" indent="0" algn="ctr">
              <a:buNone/>
              <a:defRPr sz="1200"/>
            </a:lvl1pPr>
          </a:lstStyle>
          <a:p>
            <a:endParaRPr lang="en-US"/>
          </a:p>
        </p:txBody>
      </p:sp>
      <p:sp>
        <p:nvSpPr>
          <p:cNvPr id="5" name="Picture Placeholder 3">
            <a:extLst>
              <a:ext uri="{FF2B5EF4-FFF2-40B4-BE49-F238E27FC236}">
                <a16:creationId xmlns:a16="http://schemas.microsoft.com/office/drawing/2014/main" id="{8AE2E247-65BF-D8AA-A1C3-72D8BD7D9AB9}"/>
              </a:ext>
            </a:extLst>
          </p:cNvPr>
          <p:cNvSpPr>
            <a:spLocks noGrp="1"/>
          </p:cNvSpPr>
          <p:nvPr>
            <p:ph type="pic" sz="quarter" idx="11"/>
          </p:nvPr>
        </p:nvSpPr>
        <p:spPr>
          <a:xfrm>
            <a:off x="3480859" y="2017608"/>
            <a:ext cx="2166937" cy="2166937"/>
          </a:xfrm>
          <a:prstGeom prst="ellipse">
            <a:avLst/>
          </a:prstGeom>
        </p:spPr>
        <p:txBody>
          <a:bodyPr>
            <a:normAutofit/>
          </a:bodyPr>
          <a:lstStyle>
            <a:lvl1pPr marL="0" indent="0" algn="ctr">
              <a:buNone/>
              <a:defRPr sz="1200"/>
            </a:lvl1pPr>
          </a:lstStyle>
          <a:p>
            <a:endParaRPr lang="en-US"/>
          </a:p>
        </p:txBody>
      </p:sp>
      <p:sp>
        <p:nvSpPr>
          <p:cNvPr id="6" name="Picture Placeholder 3">
            <a:extLst>
              <a:ext uri="{FF2B5EF4-FFF2-40B4-BE49-F238E27FC236}">
                <a16:creationId xmlns:a16="http://schemas.microsoft.com/office/drawing/2014/main" id="{ABC61093-B11A-7895-E0AB-E40D7CC985C3}"/>
              </a:ext>
            </a:extLst>
          </p:cNvPr>
          <p:cNvSpPr>
            <a:spLocks noGrp="1"/>
          </p:cNvSpPr>
          <p:nvPr>
            <p:ph type="pic" sz="quarter" idx="12"/>
          </p:nvPr>
        </p:nvSpPr>
        <p:spPr>
          <a:xfrm>
            <a:off x="6544204" y="2012942"/>
            <a:ext cx="2166937" cy="2166937"/>
          </a:xfrm>
          <a:prstGeom prst="ellipse">
            <a:avLst/>
          </a:prstGeom>
        </p:spPr>
        <p:txBody>
          <a:bodyPr>
            <a:normAutofit/>
          </a:bodyPr>
          <a:lstStyle>
            <a:lvl1pPr marL="0" indent="0" algn="ctr">
              <a:buNone/>
              <a:defRPr sz="1200"/>
            </a:lvl1pPr>
          </a:lstStyle>
          <a:p>
            <a:endParaRPr lang="en-US"/>
          </a:p>
        </p:txBody>
      </p:sp>
      <p:sp>
        <p:nvSpPr>
          <p:cNvPr id="7" name="Picture Placeholder 3">
            <a:extLst>
              <a:ext uri="{FF2B5EF4-FFF2-40B4-BE49-F238E27FC236}">
                <a16:creationId xmlns:a16="http://schemas.microsoft.com/office/drawing/2014/main" id="{854426EC-3A37-1EF2-D2F3-912BEA042E8A}"/>
              </a:ext>
            </a:extLst>
          </p:cNvPr>
          <p:cNvSpPr>
            <a:spLocks noGrp="1"/>
          </p:cNvSpPr>
          <p:nvPr>
            <p:ph type="pic" sz="quarter" idx="13"/>
          </p:nvPr>
        </p:nvSpPr>
        <p:spPr>
          <a:xfrm>
            <a:off x="9607550" y="2012941"/>
            <a:ext cx="2166937" cy="2166937"/>
          </a:xfrm>
          <a:prstGeom prst="ellipse">
            <a:avLst/>
          </a:prstGeom>
        </p:spPr>
        <p:txBody>
          <a:bodyPr>
            <a:normAutofit/>
          </a:bodyPr>
          <a:lstStyle>
            <a:lvl1pPr marL="0" indent="0" algn="ctr">
              <a:buNone/>
              <a:defRPr sz="1200"/>
            </a:lvl1pPr>
          </a:lstStyle>
          <a:p>
            <a:endParaRPr lang="en-US"/>
          </a:p>
        </p:txBody>
      </p:sp>
      <p:sp>
        <p:nvSpPr>
          <p:cNvPr id="9" name="Text Placeholder 8">
            <a:extLst>
              <a:ext uri="{FF2B5EF4-FFF2-40B4-BE49-F238E27FC236}">
                <a16:creationId xmlns:a16="http://schemas.microsoft.com/office/drawing/2014/main" id="{DC055E83-179C-D05E-4F43-EE405EC0B8AD}"/>
              </a:ext>
            </a:extLst>
          </p:cNvPr>
          <p:cNvSpPr>
            <a:spLocks noGrp="1"/>
          </p:cNvSpPr>
          <p:nvPr>
            <p:ph type="body" sz="quarter" idx="14"/>
          </p:nvPr>
        </p:nvSpPr>
        <p:spPr>
          <a:xfrm>
            <a:off x="318293" y="4511466"/>
            <a:ext cx="2365375" cy="1928812"/>
          </a:xfrm>
        </p:spPr>
        <p:txBody>
          <a:bodyPr>
            <a:normAutofit/>
          </a:bodyPr>
          <a:lstStyle>
            <a:lvl1pPr marL="0" indent="0" algn="just">
              <a:buNone/>
              <a:defRPr sz="1500"/>
            </a:lvl1pPr>
          </a:lstStyle>
          <a:p>
            <a:pPr lvl="0"/>
            <a:endParaRPr lang="en-US" dirty="0"/>
          </a:p>
        </p:txBody>
      </p:sp>
      <p:sp>
        <p:nvSpPr>
          <p:cNvPr id="10" name="Text Placeholder 8">
            <a:extLst>
              <a:ext uri="{FF2B5EF4-FFF2-40B4-BE49-F238E27FC236}">
                <a16:creationId xmlns:a16="http://schemas.microsoft.com/office/drawing/2014/main" id="{2A70088D-63C1-94C4-CB86-421D5FF1E6A0}"/>
              </a:ext>
            </a:extLst>
          </p:cNvPr>
          <p:cNvSpPr>
            <a:spLocks noGrp="1"/>
          </p:cNvSpPr>
          <p:nvPr>
            <p:ph type="body" sz="quarter" idx="15"/>
          </p:nvPr>
        </p:nvSpPr>
        <p:spPr>
          <a:xfrm>
            <a:off x="3381639" y="4511466"/>
            <a:ext cx="2365375" cy="1928812"/>
          </a:xfrm>
        </p:spPr>
        <p:txBody>
          <a:bodyPr>
            <a:normAutofit/>
          </a:bodyPr>
          <a:lstStyle>
            <a:lvl1pPr marL="0" indent="0" algn="just">
              <a:buNone/>
              <a:defRPr sz="1500"/>
            </a:lvl1pPr>
          </a:lstStyle>
          <a:p>
            <a:pPr lvl="0"/>
            <a:endParaRPr lang="en-US" dirty="0"/>
          </a:p>
        </p:txBody>
      </p:sp>
      <p:sp>
        <p:nvSpPr>
          <p:cNvPr id="11" name="Text Placeholder 8">
            <a:extLst>
              <a:ext uri="{FF2B5EF4-FFF2-40B4-BE49-F238E27FC236}">
                <a16:creationId xmlns:a16="http://schemas.microsoft.com/office/drawing/2014/main" id="{8868B311-A7AD-2B4F-4DF1-02B548B6B506}"/>
              </a:ext>
            </a:extLst>
          </p:cNvPr>
          <p:cNvSpPr>
            <a:spLocks noGrp="1"/>
          </p:cNvSpPr>
          <p:nvPr>
            <p:ph type="body" sz="quarter" idx="16"/>
          </p:nvPr>
        </p:nvSpPr>
        <p:spPr>
          <a:xfrm>
            <a:off x="6444984" y="4511466"/>
            <a:ext cx="2365375" cy="1928812"/>
          </a:xfrm>
        </p:spPr>
        <p:txBody>
          <a:bodyPr>
            <a:normAutofit/>
          </a:bodyPr>
          <a:lstStyle>
            <a:lvl1pPr marL="0" indent="0" algn="just">
              <a:buNone/>
              <a:defRPr sz="1500"/>
            </a:lvl1pPr>
          </a:lstStyle>
          <a:p>
            <a:pPr lvl="0"/>
            <a:endParaRPr lang="en-US" dirty="0"/>
          </a:p>
        </p:txBody>
      </p:sp>
      <p:sp>
        <p:nvSpPr>
          <p:cNvPr id="12" name="Text Placeholder 8">
            <a:extLst>
              <a:ext uri="{FF2B5EF4-FFF2-40B4-BE49-F238E27FC236}">
                <a16:creationId xmlns:a16="http://schemas.microsoft.com/office/drawing/2014/main" id="{F993EE35-95B9-41FC-1AC6-C972CA250035}"/>
              </a:ext>
            </a:extLst>
          </p:cNvPr>
          <p:cNvSpPr>
            <a:spLocks noGrp="1"/>
          </p:cNvSpPr>
          <p:nvPr>
            <p:ph type="body" sz="quarter" idx="17"/>
          </p:nvPr>
        </p:nvSpPr>
        <p:spPr>
          <a:xfrm>
            <a:off x="9508330" y="4511466"/>
            <a:ext cx="2365375" cy="1928812"/>
          </a:xfrm>
        </p:spPr>
        <p:txBody>
          <a:bodyPr>
            <a:normAutofit/>
          </a:bodyPr>
          <a:lstStyle>
            <a:lvl1pPr marL="0" indent="0" algn="just">
              <a:buNone/>
              <a:defRPr sz="1500"/>
            </a:lvl1pPr>
          </a:lstStyle>
          <a:p>
            <a:pPr lvl="0"/>
            <a:endParaRPr lang="en-US" dirty="0"/>
          </a:p>
        </p:txBody>
      </p:sp>
    </p:spTree>
    <p:extLst>
      <p:ext uri="{BB962C8B-B14F-4D97-AF65-F5344CB8AC3E}">
        <p14:creationId xmlns:p14="http://schemas.microsoft.com/office/powerpoint/2010/main" val="2599717815"/>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preserve="1" userDrawn="1">
  <p:cSld name="53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437391" y="954088"/>
            <a:ext cx="2166937" cy="2166937"/>
          </a:xfrm>
          <a:prstGeom prst="ellipse">
            <a:avLst/>
          </a:prstGeom>
        </p:spPr>
        <p:txBody>
          <a:bodyPr>
            <a:normAutofit/>
          </a:bodyPr>
          <a:lstStyle>
            <a:lvl1pPr marL="0" indent="0" algn="ctr">
              <a:buNone/>
              <a:defRPr sz="1200"/>
            </a:lvl1pPr>
          </a:lstStyle>
          <a:p>
            <a:endParaRPr lang="en-US" dirty="0"/>
          </a:p>
        </p:txBody>
      </p:sp>
      <p:sp>
        <p:nvSpPr>
          <p:cNvPr id="5" name="Picture Placeholder 3">
            <a:extLst>
              <a:ext uri="{FF2B5EF4-FFF2-40B4-BE49-F238E27FC236}">
                <a16:creationId xmlns:a16="http://schemas.microsoft.com/office/drawing/2014/main" id="{8AE2E247-65BF-D8AA-A1C3-72D8BD7D9AB9}"/>
              </a:ext>
            </a:extLst>
          </p:cNvPr>
          <p:cNvSpPr>
            <a:spLocks noGrp="1"/>
          </p:cNvSpPr>
          <p:nvPr>
            <p:ph type="pic" sz="quarter" idx="11"/>
          </p:nvPr>
        </p:nvSpPr>
        <p:spPr>
          <a:xfrm>
            <a:off x="3500735" y="954087"/>
            <a:ext cx="2166937" cy="2166937"/>
          </a:xfrm>
          <a:prstGeom prst="ellipse">
            <a:avLst/>
          </a:prstGeom>
        </p:spPr>
        <p:txBody>
          <a:bodyPr>
            <a:normAutofit/>
          </a:bodyPr>
          <a:lstStyle>
            <a:lvl1pPr marL="0" indent="0" algn="ctr">
              <a:buNone/>
              <a:defRPr sz="1200"/>
            </a:lvl1pPr>
          </a:lstStyle>
          <a:p>
            <a:endParaRPr lang="en-US"/>
          </a:p>
        </p:txBody>
      </p:sp>
      <p:sp>
        <p:nvSpPr>
          <p:cNvPr id="6" name="Picture Placeholder 3">
            <a:extLst>
              <a:ext uri="{FF2B5EF4-FFF2-40B4-BE49-F238E27FC236}">
                <a16:creationId xmlns:a16="http://schemas.microsoft.com/office/drawing/2014/main" id="{ABC61093-B11A-7895-E0AB-E40D7CC985C3}"/>
              </a:ext>
            </a:extLst>
          </p:cNvPr>
          <p:cNvSpPr>
            <a:spLocks noGrp="1"/>
          </p:cNvSpPr>
          <p:nvPr>
            <p:ph type="pic" sz="quarter" idx="12"/>
          </p:nvPr>
        </p:nvSpPr>
        <p:spPr>
          <a:xfrm>
            <a:off x="6564079" y="954086"/>
            <a:ext cx="2166937" cy="2166937"/>
          </a:xfrm>
          <a:prstGeom prst="ellipse">
            <a:avLst/>
          </a:prstGeom>
        </p:spPr>
        <p:txBody>
          <a:bodyPr>
            <a:normAutofit/>
          </a:bodyPr>
          <a:lstStyle>
            <a:lvl1pPr marL="0" indent="0" algn="ctr">
              <a:buNone/>
              <a:defRPr sz="1200"/>
            </a:lvl1pPr>
          </a:lstStyle>
          <a:p>
            <a:endParaRPr lang="en-US"/>
          </a:p>
        </p:txBody>
      </p:sp>
      <p:sp>
        <p:nvSpPr>
          <p:cNvPr id="7" name="Picture Placeholder 3">
            <a:extLst>
              <a:ext uri="{FF2B5EF4-FFF2-40B4-BE49-F238E27FC236}">
                <a16:creationId xmlns:a16="http://schemas.microsoft.com/office/drawing/2014/main" id="{854426EC-3A37-1EF2-D2F3-912BEA042E8A}"/>
              </a:ext>
            </a:extLst>
          </p:cNvPr>
          <p:cNvSpPr>
            <a:spLocks noGrp="1"/>
          </p:cNvSpPr>
          <p:nvPr>
            <p:ph type="pic" sz="quarter" idx="13"/>
          </p:nvPr>
        </p:nvSpPr>
        <p:spPr>
          <a:xfrm>
            <a:off x="9627423" y="954085"/>
            <a:ext cx="2166937" cy="2166937"/>
          </a:xfrm>
          <a:prstGeom prst="ellipse">
            <a:avLst/>
          </a:prstGeom>
        </p:spPr>
        <p:txBody>
          <a:bodyPr>
            <a:normAutofit/>
          </a:bodyPr>
          <a:lstStyle>
            <a:lvl1pPr marL="0" indent="0" algn="ctr">
              <a:buNone/>
              <a:defRPr sz="1200"/>
            </a:lvl1pPr>
          </a:lstStyle>
          <a:p>
            <a:endParaRPr lang="en-US"/>
          </a:p>
        </p:txBody>
      </p:sp>
      <p:sp>
        <p:nvSpPr>
          <p:cNvPr id="9" name="Text Placeholder 8">
            <a:extLst>
              <a:ext uri="{FF2B5EF4-FFF2-40B4-BE49-F238E27FC236}">
                <a16:creationId xmlns:a16="http://schemas.microsoft.com/office/drawing/2014/main" id="{DC055E83-179C-D05E-4F43-EE405EC0B8AD}"/>
              </a:ext>
            </a:extLst>
          </p:cNvPr>
          <p:cNvSpPr>
            <a:spLocks noGrp="1"/>
          </p:cNvSpPr>
          <p:nvPr>
            <p:ph type="body" sz="quarter" idx="14"/>
          </p:nvPr>
        </p:nvSpPr>
        <p:spPr>
          <a:xfrm>
            <a:off x="338171" y="3438040"/>
            <a:ext cx="2365375" cy="2962760"/>
          </a:xfrm>
        </p:spPr>
        <p:txBody>
          <a:bodyPr>
            <a:normAutofit/>
          </a:bodyPr>
          <a:lstStyle>
            <a:lvl1pPr marL="0" indent="0" algn="just">
              <a:buNone/>
              <a:defRPr sz="1500"/>
            </a:lvl1pPr>
          </a:lstStyle>
          <a:p>
            <a:pPr lvl="0"/>
            <a:endParaRPr lang="en-US" dirty="0"/>
          </a:p>
        </p:txBody>
      </p:sp>
      <p:sp>
        <p:nvSpPr>
          <p:cNvPr id="10" name="Text Placeholder 8">
            <a:extLst>
              <a:ext uri="{FF2B5EF4-FFF2-40B4-BE49-F238E27FC236}">
                <a16:creationId xmlns:a16="http://schemas.microsoft.com/office/drawing/2014/main" id="{2A70088D-63C1-94C4-CB86-421D5FF1E6A0}"/>
              </a:ext>
            </a:extLst>
          </p:cNvPr>
          <p:cNvSpPr>
            <a:spLocks noGrp="1"/>
          </p:cNvSpPr>
          <p:nvPr>
            <p:ph type="body" sz="quarter" idx="15"/>
          </p:nvPr>
        </p:nvSpPr>
        <p:spPr>
          <a:xfrm>
            <a:off x="3401517" y="3377301"/>
            <a:ext cx="2365375" cy="2962760"/>
          </a:xfrm>
        </p:spPr>
        <p:txBody>
          <a:bodyPr>
            <a:normAutofit/>
          </a:bodyPr>
          <a:lstStyle>
            <a:lvl1pPr marL="0" indent="0" algn="just">
              <a:buNone/>
              <a:defRPr sz="1500"/>
            </a:lvl1pPr>
          </a:lstStyle>
          <a:p>
            <a:pPr lvl="0"/>
            <a:endParaRPr lang="en-US" dirty="0"/>
          </a:p>
        </p:txBody>
      </p:sp>
      <p:sp>
        <p:nvSpPr>
          <p:cNvPr id="11" name="Text Placeholder 8">
            <a:extLst>
              <a:ext uri="{FF2B5EF4-FFF2-40B4-BE49-F238E27FC236}">
                <a16:creationId xmlns:a16="http://schemas.microsoft.com/office/drawing/2014/main" id="{8868B311-A7AD-2B4F-4DF1-02B548B6B506}"/>
              </a:ext>
            </a:extLst>
          </p:cNvPr>
          <p:cNvSpPr>
            <a:spLocks noGrp="1"/>
          </p:cNvSpPr>
          <p:nvPr>
            <p:ph type="body" sz="quarter" idx="16"/>
          </p:nvPr>
        </p:nvSpPr>
        <p:spPr>
          <a:xfrm>
            <a:off x="6464863" y="3377301"/>
            <a:ext cx="2365375" cy="2962760"/>
          </a:xfrm>
        </p:spPr>
        <p:txBody>
          <a:bodyPr>
            <a:normAutofit/>
          </a:bodyPr>
          <a:lstStyle>
            <a:lvl1pPr marL="0" indent="0" algn="just">
              <a:buNone/>
              <a:defRPr sz="1500"/>
            </a:lvl1pPr>
          </a:lstStyle>
          <a:p>
            <a:pPr lvl="0"/>
            <a:endParaRPr lang="en-US" dirty="0"/>
          </a:p>
        </p:txBody>
      </p:sp>
      <p:sp>
        <p:nvSpPr>
          <p:cNvPr id="12" name="Text Placeholder 8">
            <a:extLst>
              <a:ext uri="{FF2B5EF4-FFF2-40B4-BE49-F238E27FC236}">
                <a16:creationId xmlns:a16="http://schemas.microsoft.com/office/drawing/2014/main" id="{F993EE35-95B9-41FC-1AC6-C972CA250035}"/>
              </a:ext>
            </a:extLst>
          </p:cNvPr>
          <p:cNvSpPr>
            <a:spLocks noGrp="1"/>
          </p:cNvSpPr>
          <p:nvPr>
            <p:ph type="body" sz="quarter" idx="17"/>
          </p:nvPr>
        </p:nvSpPr>
        <p:spPr>
          <a:xfrm>
            <a:off x="9528208" y="3438040"/>
            <a:ext cx="2365375" cy="2962760"/>
          </a:xfrm>
        </p:spPr>
        <p:txBody>
          <a:bodyPr>
            <a:normAutofit/>
          </a:bodyPr>
          <a:lstStyle>
            <a:lvl1pPr marL="0" indent="0" algn="just">
              <a:buNone/>
              <a:defRPr sz="1500"/>
            </a:lvl1pPr>
          </a:lstStyle>
          <a:p>
            <a:pPr lvl="0"/>
            <a:endParaRPr lang="en-US" dirty="0"/>
          </a:p>
        </p:txBody>
      </p:sp>
    </p:spTree>
    <p:extLst>
      <p:ext uri="{BB962C8B-B14F-4D97-AF65-F5344CB8AC3E}">
        <p14:creationId xmlns:p14="http://schemas.microsoft.com/office/powerpoint/2010/main" val="871298666"/>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preserve="1" userDrawn="1">
  <p:cSld name="54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5" name="Picture Placeholder 3">
            <a:extLst>
              <a:ext uri="{FF2B5EF4-FFF2-40B4-BE49-F238E27FC236}">
                <a16:creationId xmlns:a16="http://schemas.microsoft.com/office/drawing/2014/main" id="{3CE0DF66-8AE5-BD83-F3C8-AE05F91C4681}"/>
              </a:ext>
            </a:extLst>
          </p:cNvPr>
          <p:cNvSpPr>
            <a:spLocks noGrp="1"/>
          </p:cNvSpPr>
          <p:nvPr>
            <p:ph type="pic" sz="quarter" idx="10"/>
          </p:nvPr>
        </p:nvSpPr>
        <p:spPr>
          <a:xfrm>
            <a:off x="-1" y="0"/>
            <a:ext cx="5130141" cy="6858000"/>
          </a:xfrm>
          <a:prstGeom prst="flowChartDelay">
            <a:avLst/>
          </a:prstGeom>
        </p:spPr>
        <p:txBody>
          <a:bodyPr>
            <a:normAutofit/>
          </a:bodyPr>
          <a:lstStyle>
            <a:lvl1pPr marL="0" indent="0" algn="ctr">
              <a:buNone/>
              <a:defRPr sz="1200"/>
            </a:lvl1pPr>
          </a:lstStyle>
          <a:p>
            <a:endParaRPr lang="en-US"/>
          </a:p>
        </p:txBody>
      </p:sp>
      <p:sp>
        <p:nvSpPr>
          <p:cNvPr id="16" name="Subtitle 2">
            <a:extLst>
              <a:ext uri="{FF2B5EF4-FFF2-40B4-BE49-F238E27FC236}">
                <a16:creationId xmlns:a16="http://schemas.microsoft.com/office/drawing/2014/main" id="{8ADEF358-88B5-F8FA-5C14-73D075D3F635}"/>
              </a:ext>
            </a:extLst>
          </p:cNvPr>
          <p:cNvSpPr>
            <a:spLocks noGrp="1"/>
          </p:cNvSpPr>
          <p:nvPr>
            <p:ph type="subTitle" idx="1" hasCustomPrompt="1"/>
          </p:nvPr>
        </p:nvSpPr>
        <p:spPr>
          <a:xfrm>
            <a:off x="5380756" y="1323038"/>
            <a:ext cx="6382140"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7" name="Text Placeholder 13">
            <a:extLst>
              <a:ext uri="{FF2B5EF4-FFF2-40B4-BE49-F238E27FC236}">
                <a16:creationId xmlns:a16="http://schemas.microsoft.com/office/drawing/2014/main" id="{64170834-4FB6-9E77-559C-0EB51D871FB3}"/>
              </a:ext>
            </a:extLst>
          </p:cNvPr>
          <p:cNvSpPr>
            <a:spLocks noGrp="1"/>
          </p:cNvSpPr>
          <p:nvPr>
            <p:ph type="body" sz="quarter" idx="11"/>
          </p:nvPr>
        </p:nvSpPr>
        <p:spPr>
          <a:xfrm>
            <a:off x="5380756" y="2008910"/>
            <a:ext cx="6382139" cy="4424486"/>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19" name="Title 1">
            <a:extLst>
              <a:ext uri="{FF2B5EF4-FFF2-40B4-BE49-F238E27FC236}">
                <a16:creationId xmlns:a16="http://schemas.microsoft.com/office/drawing/2014/main" id="{7E243988-BD40-E774-99AD-ABC65D2FA2B1}"/>
              </a:ext>
            </a:extLst>
          </p:cNvPr>
          <p:cNvSpPr>
            <a:spLocks noGrp="1"/>
          </p:cNvSpPr>
          <p:nvPr>
            <p:ph type="title" hasCustomPrompt="1"/>
          </p:nvPr>
        </p:nvSpPr>
        <p:spPr>
          <a:xfrm>
            <a:off x="5380756" y="362188"/>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791975147"/>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preserve="1" userDrawn="1">
  <p:cSld name="55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13">
            <a:extLst>
              <a:ext uri="{FF2B5EF4-FFF2-40B4-BE49-F238E27FC236}">
                <a16:creationId xmlns:a16="http://schemas.microsoft.com/office/drawing/2014/main" id="{8122E555-14C6-E472-A738-A0EAB51814C9}"/>
              </a:ext>
            </a:extLst>
          </p:cNvPr>
          <p:cNvSpPr>
            <a:spLocks noGrp="1"/>
          </p:cNvSpPr>
          <p:nvPr>
            <p:ph type="body" sz="quarter" idx="11"/>
          </p:nvPr>
        </p:nvSpPr>
        <p:spPr>
          <a:xfrm>
            <a:off x="5463883" y="1482437"/>
            <a:ext cx="6382139" cy="493710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4888D56C-2EB1-F3BF-E149-5895427EEE03}"/>
              </a:ext>
            </a:extLst>
          </p:cNvPr>
          <p:cNvSpPr>
            <a:spLocks noGrp="1"/>
          </p:cNvSpPr>
          <p:nvPr>
            <p:ph type="title" hasCustomPrompt="1"/>
          </p:nvPr>
        </p:nvSpPr>
        <p:spPr>
          <a:xfrm>
            <a:off x="5463882" y="327622"/>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2" name="Picture Placeholder 3">
            <a:extLst>
              <a:ext uri="{FF2B5EF4-FFF2-40B4-BE49-F238E27FC236}">
                <a16:creationId xmlns:a16="http://schemas.microsoft.com/office/drawing/2014/main" id="{D008E0C4-2CC1-A1B6-AFA5-8EDD053F2ED4}"/>
              </a:ext>
            </a:extLst>
          </p:cNvPr>
          <p:cNvSpPr>
            <a:spLocks noGrp="1"/>
          </p:cNvSpPr>
          <p:nvPr>
            <p:ph type="pic" sz="quarter" idx="10"/>
          </p:nvPr>
        </p:nvSpPr>
        <p:spPr>
          <a:xfrm>
            <a:off x="-1" y="0"/>
            <a:ext cx="5130141" cy="6858000"/>
          </a:xfrm>
          <a:prstGeom prst="flowChartDelay">
            <a:avLst/>
          </a:prstGeom>
        </p:spPr>
        <p:txBody>
          <a:bodyPr>
            <a:normAutofit/>
          </a:bodyPr>
          <a:lstStyle>
            <a:lvl1pPr marL="0" indent="0" algn="ctr">
              <a:buNone/>
              <a:defRPr sz="1200"/>
            </a:lvl1pPr>
          </a:lstStyle>
          <a:p>
            <a:endParaRPr lang="en-US"/>
          </a:p>
        </p:txBody>
      </p:sp>
    </p:spTree>
    <p:extLst>
      <p:ext uri="{BB962C8B-B14F-4D97-AF65-F5344CB8AC3E}">
        <p14:creationId xmlns:p14="http://schemas.microsoft.com/office/powerpoint/2010/main" val="1080998603"/>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userDrawn="1">
  <p:cSld name="56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ubtitle 2">
            <a:extLst>
              <a:ext uri="{FF2B5EF4-FFF2-40B4-BE49-F238E27FC236}">
                <a16:creationId xmlns:a16="http://schemas.microsoft.com/office/drawing/2014/main" id="{6A91CC59-AB2C-A9AE-8B6C-12DEAE021028}"/>
              </a:ext>
            </a:extLst>
          </p:cNvPr>
          <p:cNvSpPr>
            <a:spLocks noGrp="1"/>
          </p:cNvSpPr>
          <p:nvPr>
            <p:ph type="subTitle" idx="1" hasCustomPrompt="1"/>
          </p:nvPr>
        </p:nvSpPr>
        <p:spPr>
          <a:xfrm>
            <a:off x="434683" y="1364601"/>
            <a:ext cx="6382140"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2050473"/>
            <a:ext cx="6382139" cy="4424486"/>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BCF2DA9F-45C9-01E8-547D-287BBC5EBD69}"/>
              </a:ext>
            </a:extLst>
          </p:cNvPr>
          <p:cNvSpPr>
            <a:spLocks noGrp="1"/>
          </p:cNvSpPr>
          <p:nvPr>
            <p:ph type="title" hasCustomPrompt="1"/>
          </p:nvPr>
        </p:nvSpPr>
        <p:spPr>
          <a:xfrm>
            <a:off x="434683" y="383040"/>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3" name="Picture Placeholder 3">
            <a:extLst>
              <a:ext uri="{FF2B5EF4-FFF2-40B4-BE49-F238E27FC236}">
                <a16:creationId xmlns:a16="http://schemas.microsoft.com/office/drawing/2014/main" id="{26C51C18-8BCF-0CE3-4AE4-5A4AEBDF742E}"/>
              </a:ext>
            </a:extLst>
          </p:cNvPr>
          <p:cNvSpPr>
            <a:spLocks noGrp="1"/>
          </p:cNvSpPr>
          <p:nvPr>
            <p:ph type="pic" sz="quarter" idx="10"/>
          </p:nvPr>
        </p:nvSpPr>
        <p:spPr>
          <a:xfrm flipH="1">
            <a:off x="7061859" y="0"/>
            <a:ext cx="5130141" cy="6858000"/>
          </a:xfrm>
          <a:prstGeom prst="flowChartDelay">
            <a:avLst/>
          </a:prstGeom>
        </p:spPr>
        <p:txBody>
          <a:bodyPr>
            <a:normAutofit/>
          </a:bodyPr>
          <a:lstStyle>
            <a:lvl1pPr marL="0" indent="0" algn="ctr">
              <a:buNone/>
              <a:defRPr sz="1200"/>
            </a:lvl1pPr>
          </a:lstStyle>
          <a:p>
            <a:endParaRPr lang="en-US"/>
          </a:p>
        </p:txBody>
      </p:sp>
    </p:spTree>
    <p:extLst>
      <p:ext uri="{BB962C8B-B14F-4D97-AF65-F5344CB8AC3E}">
        <p14:creationId xmlns:p14="http://schemas.microsoft.com/office/powerpoint/2010/main" val="3150205806"/>
      </p:ext>
    </p:extLst>
  </p:cSld>
  <p:clrMapOvr>
    <a:masterClrMapping/>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preserve="1" userDrawn="1">
  <p:cSld name="57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537856"/>
            <a:ext cx="6382139" cy="493710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8FA92D70-BFFE-D9E7-1E4C-A7E088A01FE3}"/>
              </a:ext>
            </a:extLst>
          </p:cNvPr>
          <p:cNvSpPr>
            <a:spLocks noGrp="1"/>
          </p:cNvSpPr>
          <p:nvPr>
            <p:ph type="title" hasCustomPrompt="1"/>
          </p:nvPr>
        </p:nvSpPr>
        <p:spPr>
          <a:xfrm>
            <a:off x="434683" y="383040"/>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2" name="Picture Placeholder 3">
            <a:extLst>
              <a:ext uri="{FF2B5EF4-FFF2-40B4-BE49-F238E27FC236}">
                <a16:creationId xmlns:a16="http://schemas.microsoft.com/office/drawing/2014/main" id="{5A7FD3FD-3ED2-9EB5-6B38-5679DA9404C2}"/>
              </a:ext>
            </a:extLst>
          </p:cNvPr>
          <p:cNvSpPr>
            <a:spLocks noGrp="1"/>
          </p:cNvSpPr>
          <p:nvPr>
            <p:ph type="pic" sz="quarter" idx="10"/>
          </p:nvPr>
        </p:nvSpPr>
        <p:spPr>
          <a:xfrm flipH="1">
            <a:off x="7061859" y="0"/>
            <a:ext cx="5130141" cy="6858000"/>
          </a:xfrm>
          <a:prstGeom prst="flowChartDelay">
            <a:avLst/>
          </a:prstGeom>
        </p:spPr>
        <p:txBody>
          <a:bodyPr>
            <a:normAutofit/>
          </a:bodyPr>
          <a:lstStyle>
            <a:lvl1pPr marL="0" indent="0" algn="ctr">
              <a:buNone/>
              <a:defRPr sz="1200"/>
            </a:lvl1pPr>
          </a:lstStyle>
          <a:p>
            <a:endParaRPr lang="en-US"/>
          </a:p>
        </p:txBody>
      </p:sp>
    </p:spTree>
    <p:extLst>
      <p:ext uri="{BB962C8B-B14F-4D97-AF65-F5344CB8AC3E}">
        <p14:creationId xmlns:p14="http://schemas.microsoft.com/office/powerpoint/2010/main" val="1775809500"/>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preserve="1" userDrawn="1">
  <p:cSld name="58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ext Placeholder 13">
            <a:extLst>
              <a:ext uri="{FF2B5EF4-FFF2-40B4-BE49-F238E27FC236}">
                <a16:creationId xmlns:a16="http://schemas.microsoft.com/office/drawing/2014/main" id="{1A31E364-65C4-1DBC-6A7E-E0EACD2EFAEC}"/>
              </a:ext>
            </a:extLst>
          </p:cNvPr>
          <p:cNvSpPr>
            <a:spLocks noGrp="1"/>
          </p:cNvSpPr>
          <p:nvPr>
            <p:ph type="body" sz="quarter" idx="11"/>
          </p:nvPr>
        </p:nvSpPr>
        <p:spPr>
          <a:xfrm>
            <a:off x="434683" y="1357746"/>
            <a:ext cx="11358465" cy="511721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6FBE6106-4ACA-8207-22D6-F893E7EDC217}"/>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222104781"/>
      </p:ext>
    </p:extLst>
  </p:cSld>
  <p:clrMapOvr>
    <a:masterClrMapping/>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preserve="1" userDrawn="1">
  <p:cSld name="59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ext Placeholder 13">
            <a:extLst>
              <a:ext uri="{FF2B5EF4-FFF2-40B4-BE49-F238E27FC236}">
                <a16:creationId xmlns:a16="http://schemas.microsoft.com/office/drawing/2014/main" id="{BC3E768E-1B58-8A5B-9117-D71BED0E8E67}"/>
              </a:ext>
            </a:extLst>
          </p:cNvPr>
          <p:cNvSpPr>
            <a:spLocks noGrp="1"/>
          </p:cNvSpPr>
          <p:nvPr>
            <p:ph type="body" sz="quarter" idx="11"/>
          </p:nvPr>
        </p:nvSpPr>
        <p:spPr>
          <a:xfrm>
            <a:off x="434683" y="1939636"/>
            <a:ext cx="11395787" cy="453532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Subtitle 2">
            <a:extLst>
              <a:ext uri="{FF2B5EF4-FFF2-40B4-BE49-F238E27FC236}">
                <a16:creationId xmlns:a16="http://schemas.microsoft.com/office/drawing/2014/main" id="{D87836E1-380B-BB93-AD40-D190B2E8728A}"/>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7" name="Title 1">
            <a:extLst>
              <a:ext uri="{FF2B5EF4-FFF2-40B4-BE49-F238E27FC236}">
                <a16:creationId xmlns:a16="http://schemas.microsoft.com/office/drawing/2014/main" id="{68CF0F3F-66EB-61B8-4E15-E1CD78977F26}"/>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951750032"/>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preserve="1" userDrawn="1">
  <p:cSld name="60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401006"/>
            <a:ext cx="5319195" cy="507395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3" name="Text Placeholder 13">
            <a:extLst>
              <a:ext uri="{FF2B5EF4-FFF2-40B4-BE49-F238E27FC236}">
                <a16:creationId xmlns:a16="http://schemas.microsoft.com/office/drawing/2014/main" id="{C50AAF10-F935-C2F1-9CAF-6E3FFB4DA805}"/>
              </a:ext>
            </a:extLst>
          </p:cNvPr>
          <p:cNvSpPr>
            <a:spLocks noGrp="1"/>
          </p:cNvSpPr>
          <p:nvPr>
            <p:ph type="body" sz="quarter" idx="12"/>
          </p:nvPr>
        </p:nvSpPr>
        <p:spPr>
          <a:xfrm>
            <a:off x="6438122" y="1385455"/>
            <a:ext cx="5319196" cy="507395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6EEBCA77-2BD1-D620-2A78-365893AA628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669303272"/>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preserve="1" userDrawn="1">
  <p:cSld name="61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13">
            <a:extLst>
              <a:ext uri="{FF2B5EF4-FFF2-40B4-BE49-F238E27FC236}">
                <a16:creationId xmlns:a16="http://schemas.microsoft.com/office/drawing/2014/main" id="{B913A713-051A-EB7C-BEBE-C2D0E882AA4A}"/>
              </a:ext>
            </a:extLst>
          </p:cNvPr>
          <p:cNvSpPr>
            <a:spLocks noGrp="1"/>
          </p:cNvSpPr>
          <p:nvPr>
            <p:ph type="body" sz="quarter" idx="11"/>
          </p:nvPr>
        </p:nvSpPr>
        <p:spPr>
          <a:xfrm>
            <a:off x="434683" y="1969042"/>
            <a:ext cx="5319195" cy="4505917"/>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4" name="Text Placeholder 13">
            <a:extLst>
              <a:ext uri="{FF2B5EF4-FFF2-40B4-BE49-F238E27FC236}">
                <a16:creationId xmlns:a16="http://schemas.microsoft.com/office/drawing/2014/main" id="{759367B1-65BC-5A34-DC7B-C937C4C4A1DE}"/>
              </a:ext>
            </a:extLst>
          </p:cNvPr>
          <p:cNvSpPr>
            <a:spLocks noGrp="1"/>
          </p:cNvSpPr>
          <p:nvPr>
            <p:ph type="body" sz="quarter" idx="12"/>
          </p:nvPr>
        </p:nvSpPr>
        <p:spPr>
          <a:xfrm>
            <a:off x="6438122" y="1953491"/>
            <a:ext cx="5319196" cy="4505917"/>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5" name="Subtitle 2">
            <a:extLst>
              <a:ext uri="{FF2B5EF4-FFF2-40B4-BE49-F238E27FC236}">
                <a16:creationId xmlns:a16="http://schemas.microsoft.com/office/drawing/2014/main" id="{BE95E55B-2C12-507F-6AF9-E6D735DE5494}"/>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6" name="Title 1">
            <a:extLst>
              <a:ext uri="{FF2B5EF4-FFF2-40B4-BE49-F238E27FC236}">
                <a16:creationId xmlns:a16="http://schemas.microsoft.com/office/drawing/2014/main" id="{36B8793C-1786-3274-FB70-E06895A79471}"/>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618474151"/>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preserve="1" userDrawn="1">
  <p:cSld name="62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357746"/>
            <a:ext cx="11358465" cy="511721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Title 1">
            <a:extLst>
              <a:ext uri="{FF2B5EF4-FFF2-40B4-BE49-F238E27FC236}">
                <a16:creationId xmlns:a16="http://schemas.microsoft.com/office/drawing/2014/main" id="{0FF18CAE-CA87-127A-DC37-04CB5D615C9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4128253444"/>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preserve="1" userDrawn="1">
  <p:cSld name="63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939636"/>
            <a:ext cx="11395787" cy="453532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Subtitle 2">
            <a:extLst>
              <a:ext uri="{FF2B5EF4-FFF2-40B4-BE49-F238E27FC236}">
                <a16:creationId xmlns:a16="http://schemas.microsoft.com/office/drawing/2014/main" id="{B92A8784-E414-1956-C183-FC2C077E7A16}"/>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4" name="Title 1">
            <a:extLst>
              <a:ext uri="{FF2B5EF4-FFF2-40B4-BE49-F238E27FC236}">
                <a16:creationId xmlns:a16="http://schemas.microsoft.com/office/drawing/2014/main" id="{40AC629E-29D2-D559-BC74-3708F279D55F}"/>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539354550"/>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preserve="1" userDrawn="1">
  <p:cSld name="64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373296"/>
            <a:ext cx="5319195" cy="510166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3" name="Text Placeholder 13">
            <a:extLst>
              <a:ext uri="{FF2B5EF4-FFF2-40B4-BE49-F238E27FC236}">
                <a16:creationId xmlns:a16="http://schemas.microsoft.com/office/drawing/2014/main" id="{C50AAF10-F935-C2F1-9CAF-6E3FFB4DA805}"/>
              </a:ext>
            </a:extLst>
          </p:cNvPr>
          <p:cNvSpPr>
            <a:spLocks noGrp="1"/>
          </p:cNvSpPr>
          <p:nvPr>
            <p:ph type="body" sz="quarter" idx="12"/>
          </p:nvPr>
        </p:nvSpPr>
        <p:spPr>
          <a:xfrm>
            <a:off x="6438122" y="1357745"/>
            <a:ext cx="5319196" cy="510166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Title 1">
            <a:extLst>
              <a:ext uri="{FF2B5EF4-FFF2-40B4-BE49-F238E27FC236}">
                <a16:creationId xmlns:a16="http://schemas.microsoft.com/office/drawing/2014/main" id="{BB303612-74CD-425F-F6E4-EB9923E7383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781428262"/>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preserve="1" userDrawn="1">
  <p:cSld name="65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ubtitle 2">
            <a:extLst>
              <a:ext uri="{FF2B5EF4-FFF2-40B4-BE49-F238E27FC236}">
                <a16:creationId xmlns:a16="http://schemas.microsoft.com/office/drawing/2014/main" id="{6A91CC59-AB2C-A9AE-8B6C-12DEAE021028}"/>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3" name="Text Placeholder 13">
            <a:extLst>
              <a:ext uri="{FF2B5EF4-FFF2-40B4-BE49-F238E27FC236}">
                <a16:creationId xmlns:a16="http://schemas.microsoft.com/office/drawing/2014/main" id="{B913A713-051A-EB7C-BEBE-C2D0E882AA4A}"/>
              </a:ext>
            </a:extLst>
          </p:cNvPr>
          <p:cNvSpPr>
            <a:spLocks noGrp="1"/>
          </p:cNvSpPr>
          <p:nvPr>
            <p:ph type="body" sz="quarter" idx="11"/>
          </p:nvPr>
        </p:nvSpPr>
        <p:spPr>
          <a:xfrm>
            <a:off x="434683" y="1996751"/>
            <a:ext cx="5319195" cy="4478208"/>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4" name="Text Placeholder 13">
            <a:extLst>
              <a:ext uri="{FF2B5EF4-FFF2-40B4-BE49-F238E27FC236}">
                <a16:creationId xmlns:a16="http://schemas.microsoft.com/office/drawing/2014/main" id="{759367B1-65BC-5A34-DC7B-C937C4C4A1DE}"/>
              </a:ext>
            </a:extLst>
          </p:cNvPr>
          <p:cNvSpPr>
            <a:spLocks noGrp="1"/>
          </p:cNvSpPr>
          <p:nvPr>
            <p:ph type="body" sz="quarter" idx="12"/>
          </p:nvPr>
        </p:nvSpPr>
        <p:spPr>
          <a:xfrm>
            <a:off x="6438122" y="1981200"/>
            <a:ext cx="5319196" cy="4478208"/>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5" name="Title 1">
            <a:extLst>
              <a:ext uri="{FF2B5EF4-FFF2-40B4-BE49-F238E27FC236}">
                <a16:creationId xmlns:a16="http://schemas.microsoft.com/office/drawing/2014/main" id="{BB7CC0E1-626C-79F5-736D-A1F7145F57F4}"/>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32414132"/>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preserve="1" userDrawn="1">
  <p:cSld name="66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B5420F0-6C35-9141-E880-119E55F57DFD}"/>
              </a:ext>
            </a:extLst>
          </p:cNvPr>
          <p:cNvSpPr>
            <a:spLocks noGrp="1"/>
          </p:cNvSpPr>
          <p:nvPr>
            <p:ph type="title" hasCustomPrompt="1"/>
          </p:nvPr>
        </p:nvSpPr>
        <p:spPr>
          <a:xfrm>
            <a:off x="838200" y="1118016"/>
            <a:ext cx="10515600" cy="2953446"/>
          </a:xfrm>
          <a:prstGeom prst="rect">
            <a:avLst/>
          </a:prstGeom>
          <a:noFill/>
        </p:spPr>
        <p:txBody>
          <a:bodyPr vert="horz" lIns="91440" tIns="45720" rIns="91440" bIns="45720" rtlCol="0" anchor="ctr">
            <a:normAutofit/>
          </a:bodyPr>
          <a:lstStyle>
            <a:lvl1pPr algn="ctr">
              <a:defRPr sz="2800" b="0" i="0">
                <a:ln>
                  <a:solidFill>
                    <a:schemeClr val="bg1"/>
                  </a:solidFill>
                </a:ln>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3" name="Subtitle 2">
            <a:extLst>
              <a:ext uri="{FF2B5EF4-FFF2-40B4-BE49-F238E27FC236}">
                <a16:creationId xmlns:a16="http://schemas.microsoft.com/office/drawing/2014/main" id="{14F1D486-5D52-8ABB-B5AC-1739FD2337BB}"/>
              </a:ext>
            </a:extLst>
          </p:cNvPr>
          <p:cNvSpPr>
            <a:spLocks noGrp="1"/>
          </p:cNvSpPr>
          <p:nvPr>
            <p:ph type="subTitle" idx="1" hasCustomPrompt="1"/>
          </p:nvPr>
        </p:nvSpPr>
        <p:spPr>
          <a:xfrm>
            <a:off x="1693959" y="5556720"/>
            <a:ext cx="8804082" cy="611085"/>
          </a:xfrm>
        </p:spPr>
        <p:txBody>
          <a:bodyPr anchor="ctr">
            <a:normAutofit/>
          </a:bodyPr>
          <a:lstStyle>
            <a:lvl1pPr marL="0" indent="0" algn="ctr">
              <a:buNone/>
              <a:defRPr sz="1500" b="0" i="1">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Tree>
    <p:extLst>
      <p:ext uri="{BB962C8B-B14F-4D97-AF65-F5344CB8AC3E}">
        <p14:creationId xmlns:p14="http://schemas.microsoft.com/office/powerpoint/2010/main" val="118491988"/>
      </p:ext>
    </p:extLst>
  </p:cSld>
  <p:clrMapOvr>
    <a:masterClrMapping/>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preserve="1" userDrawn="1">
  <p:cSld name="67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C490DB6-4231-76ED-A9EB-C4FB2E47E974}"/>
              </a:ext>
            </a:extLst>
          </p:cNvPr>
          <p:cNvSpPr>
            <a:spLocks noGrp="1"/>
          </p:cNvSpPr>
          <p:nvPr>
            <p:ph type="title" hasCustomPrompt="1"/>
          </p:nvPr>
        </p:nvSpPr>
        <p:spPr>
          <a:xfrm>
            <a:off x="838200" y="1148496"/>
            <a:ext cx="10515600" cy="2953446"/>
          </a:xfrm>
          <a:prstGeom prst="rect">
            <a:avLst/>
          </a:prstGeom>
          <a:noFill/>
        </p:spPr>
        <p:txBody>
          <a:bodyPr vert="horz" lIns="91440" tIns="45720" rIns="91440" bIns="45720" rtlCol="0" anchor="ctr">
            <a:normAutofit/>
          </a:bodyPr>
          <a:lstStyle>
            <a:lvl1pPr algn="ctr">
              <a:defRPr sz="2800" b="0" i="0">
                <a:ln>
                  <a:solidFill>
                    <a:schemeClr val="bg1"/>
                  </a:solidFill>
                </a:ln>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3" name="Subtitle 2">
            <a:extLst>
              <a:ext uri="{FF2B5EF4-FFF2-40B4-BE49-F238E27FC236}">
                <a16:creationId xmlns:a16="http://schemas.microsoft.com/office/drawing/2014/main" id="{F7B8941B-D67B-CA88-51C2-2B8141F4E9E7}"/>
              </a:ext>
            </a:extLst>
          </p:cNvPr>
          <p:cNvSpPr>
            <a:spLocks noGrp="1"/>
          </p:cNvSpPr>
          <p:nvPr>
            <p:ph type="subTitle" idx="1" hasCustomPrompt="1"/>
          </p:nvPr>
        </p:nvSpPr>
        <p:spPr>
          <a:xfrm>
            <a:off x="1693959" y="5556720"/>
            <a:ext cx="8804082" cy="611085"/>
          </a:xfrm>
        </p:spPr>
        <p:txBody>
          <a:bodyPr anchor="ctr">
            <a:normAutofit/>
          </a:bodyPr>
          <a:lstStyle>
            <a:lvl1pPr marL="0" indent="0" algn="ctr">
              <a:buNone/>
              <a:defRPr sz="1500" b="0" i="1">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Tree>
    <p:extLst>
      <p:ext uri="{BB962C8B-B14F-4D97-AF65-F5344CB8AC3E}">
        <p14:creationId xmlns:p14="http://schemas.microsoft.com/office/powerpoint/2010/main" val="466841466"/>
      </p:ext>
    </p:extLst>
  </p:cSld>
  <p:clrMapOvr>
    <a:masterClrMapping/>
  </p:clrMapOvr>
</p:sldLayout>
</file>

<file path=ppt/slideLayouts/slideLayout132.xml><?xml version="1.0" encoding="utf-8"?>
<p:sldLayout xmlns:a="http://schemas.openxmlformats.org/drawingml/2006/main" xmlns:r="http://schemas.openxmlformats.org/officeDocument/2006/relationships" xmlns:p="http://schemas.openxmlformats.org/presentationml/2006/main" preserve="1" userDrawn="1">
  <p:cSld name="68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945008"/>
      </p:ext>
    </p:extLst>
  </p:cSld>
  <p:clrMapOvr>
    <a:masterClrMapping/>
  </p:clrMapOvr>
</p:sldLayout>
</file>

<file path=ppt/slideLayouts/slideLayout133.xml><?xml version="1.0" encoding="utf-8"?>
<p:sldLayout xmlns:a="http://schemas.openxmlformats.org/drawingml/2006/main" xmlns:r="http://schemas.openxmlformats.org/officeDocument/2006/relationships" xmlns:p="http://schemas.openxmlformats.org/presentationml/2006/main" preserve="1" userDrawn="1">
  <p:cSld name="69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D7720ED-4164-5D76-A4B1-594E0584F294}"/>
              </a:ext>
            </a:extLst>
          </p:cNvPr>
          <p:cNvSpPr>
            <a:spLocks noGrp="1"/>
          </p:cNvSpPr>
          <p:nvPr>
            <p:ph type="body" sz="quarter" idx="10"/>
          </p:nvPr>
        </p:nvSpPr>
        <p:spPr>
          <a:xfrm>
            <a:off x="7202487" y="2052281"/>
            <a:ext cx="2538412" cy="224388"/>
          </a:xfrm>
        </p:spPr>
        <p:txBody>
          <a:bodyPr anchor="ctr"/>
          <a:lstStyle>
            <a:lvl1pPr>
              <a:defRPr>
                <a:solidFill>
                  <a:schemeClr val="bg1"/>
                </a:solidFill>
              </a:defRPr>
            </a:lvl1pPr>
          </a:lstStyle>
          <a:p>
            <a:pPr lvl="0"/>
            <a:endParaRPr lang="en-US" dirty="0"/>
          </a:p>
        </p:txBody>
      </p:sp>
      <p:sp>
        <p:nvSpPr>
          <p:cNvPr id="5" name="Text Placeholder 2">
            <a:extLst>
              <a:ext uri="{FF2B5EF4-FFF2-40B4-BE49-F238E27FC236}">
                <a16:creationId xmlns:a16="http://schemas.microsoft.com/office/drawing/2014/main" id="{F0C49CBE-1586-7358-6A11-2FA23CE304C0}"/>
              </a:ext>
            </a:extLst>
          </p:cNvPr>
          <p:cNvSpPr>
            <a:spLocks noGrp="1"/>
          </p:cNvSpPr>
          <p:nvPr>
            <p:ph type="body" sz="quarter" idx="11"/>
          </p:nvPr>
        </p:nvSpPr>
        <p:spPr>
          <a:xfrm>
            <a:off x="7202487" y="2391295"/>
            <a:ext cx="2538412" cy="224388"/>
          </a:xfrm>
        </p:spPr>
        <p:txBody>
          <a:bodyPr anchor="ctr"/>
          <a:lstStyle>
            <a:lvl1pPr>
              <a:defRPr>
                <a:solidFill>
                  <a:schemeClr val="bg1"/>
                </a:solidFill>
              </a:defRPr>
            </a:lvl1pPr>
          </a:lstStyle>
          <a:p>
            <a:pPr lvl="0"/>
            <a:endParaRPr lang="en-US" dirty="0"/>
          </a:p>
        </p:txBody>
      </p:sp>
      <p:sp>
        <p:nvSpPr>
          <p:cNvPr id="6" name="Text Placeholder 2">
            <a:extLst>
              <a:ext uri="{FF2B5EF4-FFF2-40B4-BE49-F238E27FC236}">
                <a16:creationId xmlns:a16="http://schemas.microsoft.com/office/drawing/2014/main" id="{5A0604F3-14A6-5505-123E-D692317EEB73}"/>
              </a:ext>
            </a:extLst>
          </p:cNvPr>
          <p:cNvSpPr>
            <a:spLocks noGrp="1"/>
          </p:cNvSpPr>
          <p:nvPr>
            <p:ph type="body" sz="quarter" idx="12"/>
          </p:nvPr>
        </p:nvSpPr>
        <p:spPr>
          <a:xfrm>
            <a:off x="7202487" y="2730308"/>
            <a:ext cx="2538412" cy="224388"/>
          </a:xfrm>
        </p:spPr>
        <p:txBody>
          <a:bodyPr anchor="ctr"/>
          <a:lstStyle>
            <a:lvl1pPr>
              <a:defRPr>
                <a:solidFill>
                  <a:schemeClr val="bg1"/>
                </a:solidFill>
              </a:defRPr>
            </a:lvl1pPr>
          </a:lstStyle>
          <a:p>
            <a:pPr lvl="0"/>
            <a:endParaRPr lang="en-US" dirty="0"/>
          </a:p>
        </p:txBody>
      </p:sp>
      <p:sp>
        <p:nvSpPr>
          <p:cNvPr id="7" name="Text Placeholder 2">
            <a:extLst>
              <a:ext uri="{FF2B5EF4-FFF2-40B4-BE49-F238E27FC236}">
                <a16:creationId xmlns:a16="http://schemas.microsoft.com/office/drawing/2014/main" id="{390FAD75-1070-7A70-824A-83E4C90B4D00}"/>
              </a:ext>
            </a:extLst>
          </p:cNvPr>
          <p:cNvSpPr>
            <a:spLocks noGrp="1"/>
          </p:cNvSpPr>
          <p:nvPr>
            <p:ph type="body" sz="quarter" idx="13"/>
          </p:nvPr>
        </p:nvSpPr>
        <p:spPr>
          <a:xfrm>
            <a:off x="7202487" y="3204612"/>
            <a:ext cx="2538412" cy="224388"/>
          </a:xfrm>
        </p:spPr>
        <p:txBody>
          <a:bodyPr anchor="ctr"/>
          <a:lstStyle>
            <a:lvl1pPr>
              <a:defRPr>
                <a:solidFill>
                  <a:schemeClr val="bg1"/>
                </a:solidFill>
              </a:defRPr>
            </a:lvl1pPr>
          </a:lstStyle>
          <a:p>
            <a:pPr lvl="0"/>
            <a:endParaRPr lang="en-US" dirty="0"/>
          </a:p>
        </p:txBody>
      </p:sp>
    </p:spTree>
    <p:extLst>
      <p:ext uri="{BB962C8B-B14F-4D97-AF65-F5344CB8AC3E}">
        <p14:creationId xmlns:p14="http://schemas.microsoft.com/office/powerpoint/2010/main" val="1947378901"/>
      </p:ext>
    </p:extLst>
  </p:cSld>
  <p:clrMapOvr>
    <a:masterClrMapping/>
  </p:clrMapOvr>
</p:sldLayout>
</file>

<file path=ppt/slideLayouts/slideLayout134.xml><?xml version="1.0" encoding="utf-8"?>
<p:sldLayout xmlns:a="http://schemas.openxmlformats.org/drawingml/2006/main" xmlns:r="http://schemas.openxmlformats.org/officeDocument/2006/relationships" xmlns:p="http://schemas.openxmlformats.org/presentationml/2006/main" preserve="1" userDrawn="1">
  <p:cSld name="Section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Placeholder 1">
            <a:extLst>
              <a:ext uri="{FF2B5EF4-FFF2-40B4-BE49-F238E27FC236}">
                <a16:creationId xmlns:a16="http://schemas.microsoft.com/office/drawing/2014/main" id="{9D077C61-5616-CFDA-5ADB-694D01B22F7F}"/>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761383233"/>
      </p:ext>
    </p:extLst>
  </p:cSld>
  <p:clrMapOvr>
    <a:masterClrMapping/>
  </p:clrMapOvr>
</p:sldLayout>
</file>

<file path=ppt/slideLayouts/slideLayout135.xml><?xml version="1.0" encoding="utf-8"?>
<p:sldLayout xmlns:a="http://schemas.openxmlformats.org/drawingml/2006/main" xmlns:r="http://schemas.openxmlformats.org/officeDocument/2006/relationships" xmlns:p="http://schemas.openxmlformats.org/presentationml/2006/main" preserve="1" userDrawn="1">
  <p:cSld name="Section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C490DB6-4231-76ED-A9EB-C4FB2E47E974}"/>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60107013"/>
      </p:ext>
    </p:extLst>
  </p:cSld>
  <p:clrMapOvr>
    <a:masterClrMapping/>
  </p:clrMapOvr>
</p:sldLayout>
</file>

<file path=ppt/slideLayouts/slideLayout136.xml><?xml version="1.0" encoding="utf-8"?>
<p:sldLayout xmlns:a="http://schemas.openxmlformats.org/drawingml/2006/main" xmlns:r="http://schemas.openxmlformats.org/officeDocument/2006/relationships" xmlns:p="http://schemas.openxmlformats.org/presentationml/2006/main" preserve="1" userDrawn="1">
  <p:cSld name="Section_3">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23326AC-0EF9-FEB1-1ACC-56BE3F1A744B}"/>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528865939"/>
      </p:ext>
    </p:extLst>
  </p:cSld>
  <p:clrMapOvr>
    <a:masterClrMapping/>
  </p:clrMapOvr>
</p:sldLayout>
</file>

<file path=ppt/slideLayouts/slideLayout137.xml><?xml version="1.0" encoding="utf-8"?>
<p:sldLayout xmlns:a="http://schemas.openxmlformats.org/drawingml/2006/main" xmlns:r="http://schemas.openxmlformats.org/officeDocument/2006/relationships" xmlns:p="http://schemas.openxmlformats.org/presentationml/2006/main" preserve="1" userDrawn="1">
  <p:cSld name="Section_4">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C04A69D-C374-8CBD-5BE7-18212D2AD0F6}"/>
              </a:ext>
            </a:extLst>
          </p:cNvPr>
          <p:cNvSpPr>
            <a:spLocks noGrp="1"/>
          </p:cNvSpPr>
          <p:nvPr>
            <p:ph type="title" hasCustomPrompt="1"/>
          </p:nvPr>
        </p:nvSpPr>
        <p:spPr>
          <a:xfrm>
            <a:off x="1099458" y="2766218"/>
            <a:ext cx="10515600" cy="1325563"/>
          </a:xfrm>
          <a:prstGeom prst="rect">
            <a:avLst/>
          </a:prstGeom>
          <a:noFill/>
        </p:spPr>
        <p:txBody>
          <a:bodyPr vert="horz" lIns="91440" tIns="45720" rIns="91440" bIns="45720" rtlCol="0" anchor="ctr">
            <a:normAutofit/>
          </a:bodyPr>
          <a:lstStyle>
            <a:lvl1pPr algn="ctr">
              <a:defRPr sz="6400" b="1" i="0">
                <a:ln>
                  <a:solidFill>
                    <a:schemeClr val="bg1"/>
                  </a:solidFill>
                </a:ln>
                <a:noFill/>
                <a:latin typeface="Arial Black" panose="020B0604020202020204" pitchFamily="34" charset="0"/>
                <a:cs typeface="Arial Black"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663119016"/>
      </p:ext>
    </p:extLst>
  </p:cSld>
  <p:clrMapOvr>
    <a:masterClrMapping/>
  </p:clrMapOvr>
</p:sldLayout>
</file>

<file path=ppt/slideLayouts/slideLayout138.xml><?xml version="1.0" encoding="utf-8"?>
<p:sldLayout xmlns:a="http://schemas.openxmlformats.org/drawingml/2006/main" xmlns:r="http://schemas.openxmlformats.org/officeDocument/2006/relationships" xmlns:p="http://schemas.openxmlformats.org/presentationml/2006/main" preserve="1" userDrawn="1">
  <p:cSld name="Presenter Bio">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Picture Placeholder 9">
            <a:extLst>
              <a:ext uri="{FF2B5EF4-FFF2-40B4-BE49-F238E27FC236}">
                <a16:creationId xmlns:a16="http://schemas.microsoft.com/office/drawing/2014/main" id="{8AFB19EB-3F3D-5F60-56B7-6A762774E13B}"/>
              </a:ext>
            </a:extLst>
          </p:cNvPr>
          <p:cNvSpPr>
            <a:spLocks noGrp="1"/>
          </p:cNvSpPr>
          <p:nvPr>
            <p:ph type="pic" sz="quarter" idx="10"/>
          </p:nvPr>
        </p:nvSpPr>
        <p:spPr>
          <a:xfrm>
            <a:off x="751340" y="653824"/>
            <a:ext cx="3102201" cy="4546826"/>
          </a:xfrm>
        </p:spPr>
        <p:txBody>
          <a:bodyPr>
            <a:normAutofit/>
          </a:bodyPr>
          <a:lstStyle>
            <a:lvl1pPr marL="0" indent="0">
              <a:buNone/>
              <a:defRPr sz="1200"/>
            </a:lvl1pPr>
          </a:lstStyle>
          <a:p>
            <a:endParaRPr lang="en-US" dirty="0"/>
          </a:p>
        </p:txBody>
      </p:sp>
      <p:sp>
        <p:nvSpPr>
          <p:cNvPr id="13" name="Subtitle 2">
            <a:extLst>
              <a:ext uri="{FF2B5EF4-FFF2-40B4-BE49-F238E27FC236}">
                <a16:creationId xmlns:a16="http://schemas.microsoft.com/office/drawing/2014/main" id="{F50006E4-AD84-51B6-00BD-D505891D5D8B}"/>
              </a:ext>
            </a:extLst>
          </p:cNvPr>
          <p:cNvSpPr>
            <a:spLocks noGrp="1"/>
          </p:cNvSpPr>
          <p:nvPr>
            <p:ph type="subTitle" idx="1" hasCustomPrompt="1"/>
          </p:nvPr>
        </p:nvSpPr>
        <p:spPr>
          <a:xfrm>
            <a:off x="4767942" y="653824"/>
            <a:ext cx="7184571" cy="979033"/>
          </a:xfrm>
        </p:spPr>
        <p:txBody>
          <a:bodyPr anchor="ctr">
            <a:normAutofit/>
          </a:bodyPr>
          <a:lstStyle>
            <a:lvl1pPr marL="0" indent="0" algn="l">
              <a:buNone/>
              <a:defRPr sz="2900" b="0" i="0">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6" name="Text Placeholder 15">
            <a:extLst>
              <a:ext uri="{FF2B5EF4-FFF2-40B4-BE49-F238E27FC236}">
                <a16:creationId xmlns:a16="http://schemas.microsoft.com/office/drawing/2014/main" id="{1DC85438-D63F-1EEE-B5B0-D17AEF2DA951}"/>
              </a:ext>
            </a:extLst>
          </p:cNvPr>
          <p:cNvSpPr>
            <a:spLocks noGrp="1"/>
          </p:cNvSpPr>
          <p:nvPr>
            <p:ph type="body" sz="quarter" idx="11"/>
          </p:nvPr>
        </p:nvSpPr>
        <p:spPr>
          <a:xfrm>
            <a:off x="750662" y="5291821"/>
            <a:ext cx="3101975" cy="783090"/>
          </a:xfrm>
        </p:spPr>
        <p:txBody>
          <a:bodyPr>
            <a:normAutofit/>
          </a:bodyPr>
          <a:lstStyle>
            <a:lvl1pPr marL="0" indent="0">
              <a:buNone/>
              <a:defRPr sz="22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7" name="Text Placeholder 15">
            <a:extLst>
              <a:ext uri="{FF2B5EF4-FFF2-40B4-BE49-F238E27FC236}">
                <a16:creationId xmlns:a16="http://schemas.microsoft.com/office/drawing/2014/main" id="{B91806DE-D4D1-6BE2-107D-92C8D7BDE0D3}"/>
              </a:ext>
            </a:extLst>
          </p:cNvPr>
          <p:cNvSpPr>
            <a:spLocks noGrp="1"/>
          </p:cNvSpPr>
          <p:nvPr>
            <p:ph type="body" sz="quarter" idx="12"/>
          </p:nvPr>
        </p:nvSpPr>
        <p:spPr>
          <a:xfrm>
            <a:off x="750661" y="6166082"/>
            <a:ext cx="3101975" cy="558568"/>
          </a:xfrm>
        </p:spPr>
        <p:txBody>
          <a:bodyPr>
            <a:normAutofit/>
          </a:bodyPr>
          <a:lstStyle>
            <a:lvl1pPr marL="0" indent="0">
              <a:buNone/>
              <a:defRPr sz="2200" b="0" i="0">
                <a:solidFill>
                  <a:schemeClr val="tx2"/>
                </a:solidFill>
                <a:latin typeface="Arial" panose="020B0604020202020204" pitchFamily="34" charset="0"/>
                <a:cs typeface="Arial" panose="020B0604020202020204" pitchFamily="34" charset="0"/>
              </a:defRPr>
            </a:lvl1pPr>
          </a:lstStyle>
          <a:p>
            <a:pPr lvl="0"/>
            <a:endParaRPr lang="en-US" dirty="0"/>
          </a:p>
        </p:txBody>
      </p:sp>
      <p:pic>
        <p:nvPicPr>
          <p:cNvPr id="19" name="Picture 18" descr="A black background with red letters&#10;&#10;Description automatically generated">
            <a:extLst>
              <a:ext uri="{FF2B5EF4-FFF2-40B4-BE49-F238E27FC236}">
                <a16:creationId xmlns:a16="http://schemas.microsoft.com/office/drawing/2014/main" id="{D7CFD944-A707-B3DF-ACB1-74469CDCD09B}"/>
              </a:ext>
            </a:extLst>
          </p:cNvPr>
          <p:cNvPicPr>
            <a:picLocks noChangeAspect="1"/>
          </p:cNvPicPr>
          <p:nvPr userDrawn="1"/>
        </p:nvPicPr>
        <p:blipFill>
          <a:blip r:embed="rId3"/>
          <a:stretch>
            <a:fillRect/>
          </a:stretch>
        </p:blipFill>
        <p:spPr>
          <a:xfrm>
            <a:off x="4767941" y="1962150"/>
            <a:ext cx="1800225" cy="514350"/>
          </a:xfrm>
          <a:prstGeom prst="rect">
            <a:avLst/>
          </a:prstGeom>
        </p:spPr>
      </p:pic>
      <p:sp>
        <p:nvSpPr>
          <p:cNvPr id="21" name="Text Placeholder 20">
            <a:extLst>
              <a:ext uri="{FF2B5EF4-FFF2-40B4-BE49-F238E27FC236}">
                <a16:creationId xmlns:a16="http://schemas.microsoft.com/office/drawing/2014/main" id="{26222AC8-B541-2CF8-62C8-544F871EF4F4}"/>
              </a:ext>
            </a:extLst>
          </p:cNvPr>
          <p:cNvSpPr>
            <a:spLocks noGrp="1"/>
          </p:cNvSpPr>
          <p:nvPr>
            <p:ph type="body" sz="quarter" idx="13"/>
          </p:nvPr>
        </p:nvSpPr>
        <p:spPr>
          <a:xfrm>
            <a:off x="4767717" y="2805792"/>
            <a:ext cx="7184571" cy="3269119"/>
          </a:xfrm>
        </p:spPr>
        <p:txBody>
          <a:bodyPr>
            <a:normAutofit/>
          </a:bodyPr>
          <a:lstStyle>
            <a:lvl1pPr marL="0" indent="0">
              <a:buNone/>
              <a:defRPr sz="1500"/>
            </a:lvl1pPr>
          </a:lstStyle>
          <a:p>
            <a:pPr lvl="0"/>
            <a:endParaRPr lang="en-US" dirty="0"/>
          </a:p>
        </p:txBody>
      </p:sp>
      <p:sp>
        <p:nvSpPr>
          <p:cNvPr id="22" name="Text Placeholder 15">
            <a:extLst>
              <a:ext uri="{FF2B5EF4-FFF2-40B4-BE49-F238E27FC236}">
                <a16:creationId xmlns:a16="http://schemas.microsoft.com/office/drawing/2014/main" id="{76887355-1DF8-9042-E66D-DDDD8B90B73C}"/>
              </a:ext>
            </a:extLst>
          </p:cNvPr>
          <p:cNvSpPr>
            <a:spLocks noGrp="1"/>
          </p:cNvSpPr>
          <p:nvPr>
            <p:ph type="body" sz="quarter" idx="14" hasCustomPrompt="1"/>
          </p:nvPr>
        </p:nvSpPr>
        <p:spPr>
          <a:xfrm>
            <a:off x="4767717" y="6166082"/>
            <a:ext cx="685997" cy="558568"/>
          </a:xfrm>
        </p:spPr>
        <p:txBody>
          <a:bodyPr anchor="ctr">
            <a:normAutofit/>
          </a:bodyPr>
          <a:lstStyle>
            <a:lvl1pPr marL="0" indent="0">
              <a:buNone/>
              <a:defRPr sz="1500" b="0" i="0">
                <a:solidFill>
                  <a:schemeClr val="accent2"/>
                </a:solidFill>
                <a:latin typeface="Arial" panose="020B0604020202020204" pitchFamily="34" charset="0"/>
                <a:cs typeface="Arial" panose="020B0604020202020204" pitchFamily="34" charset="0"/>
              </a:defRPr>
            </a:lvl1pPr>
          </a:lstStyle>
          <a:p>
            <a:pPr lvl="0"/>
            <a:r>
              <a:rPr lang="en-US" dirty="0"/>
              <a:t>TEL:</a:t>
            </a:r>
          </a:p>
        </p:txBody>
      </p:sp>
      <p:sp>
        <p:nvSpPr>
          <p:cNvPr id="23" name="Text Placeholder 15">
            <a:extLst>
              <a:ext uri="{FF2B5EF4-FFF2-40B4-BE49-F238E27FC236}">
                <a16:creationId xmlns:a16="http://schemas.microsoft.com/office/drawing/2014/main" id="{000A8059-DC8C-2574-56D6-EA22DE9AEE8E}"/>
              </a:ext>
            </a:extLst>
          </p:cNvPr>
          <p:cNvSpPr>
            <a:spLocks noGrp="1"/>
          </p:cNvSpPr>
          <p:nvPr>
            <p:ph type="body" sz="quarter" idx="15"/>
          </p:nvPr>
        </p:nvSpPr>
        <p:spPr>
          <a:xfrm>
            <a:off x="8441473" y="6161817"/>
            <a:ext cx="3510815" cy="558568"/>
          </a:xfrm>
        </p:spPr>
        <p:txBody>
          <a:bodyPr anchor="ctr">
            <a:normAutofit/>
          </a:bodyPr>
          <a:lstStyle>
            <a:lvl1pPr marL="0" indent="0">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24" name="Text Placeholder 15">
            <a:extLst>
              <a:ext uri="{FF2B5EF4-FFF2-40B4-BE49-F238E27FC236}">
                <a16:creationId xmlns:a16="http://schemas.microsoft.com/office/drawing/2014/main" id="{C825BC24-02C8-A3FF-D5B1-A74A6509B803}"/>
              </a:ext>
            </a:extLst>
          </p:cNvPr>
          <p:cNvSpPr>
            <a:spLocks noGrp="1"/>
          </p:cNvSpPr>
          <p:nvPr>
            <p:ph type="body" sz="quarter" idx="16"/>
          </p:nvPr>
        </p:nvSpPr>
        <p:spPr>
          <a:xfrm>
            <a:off x="5474943" y="6161817"/>
            <a:ext cx="1825567" cy="558568"/>
          </a:xfrm>
        </p:spPr>
        <p:txBody>
          <a:bodyPr anchor="ctr">
            <a:normAutofit/>
          </a:bodyPr>
          <a:lstStyle>
            <a:lvl1pPr marL="0" indent="0">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25" name="Text Placeholder 15">
            <a:extLst>
              <a:ext uri="{FF2B5EF4-FFF2-40B4-BE49-F238E27FC236}">
                <a16:creationId xmlns:a16="http://schemas.microsoft.com/office/drawing/2014/main" id="{1B5EDC4A-8EAC-0564-9372-C57257BEDE22}"/>
              </a:ext>
            </a:extLst>
          </p:cNvPr>
          <p:cNvSpPr>
            <a:spLocks noGrp="1"/>
          </p:cNvSpPr>
          <p:nvPr>
            <p:ph type="body" sz="quarter" idx="17" hasCustomPrompt="1"/>
          </p:nvPr>
        </p:nvSpPr>
        <p:spPr>
          <a:xfrm>
            <a:off x="7632442" y="6161817"/>
            <a:ext cx="809032" cy="558568"/>
          </a:xfrm>
        </p:spPr>
        <p:txBody>
          <a:bodyPr anchor="ctr">
            <a:normAutofit/>
          </a:bodyPr>
          <a:lstStyle>
            <a:lvl1pPr marL="0" indent="0">
              <a:buNone/>
              <a:defRPr sz="1500" b="0" i="0">
                <a:solidFill>
                  <a:schemeClr val="accent2"/>
                </a:solidFill>
                <a:latin typeface="Arial" panose="020B0604020202020204" pitchFamily="34" charset="0"/>
                <a:cs typeface="Arial" panose="020B0604020202020204" pitchFamily="34" charset="0"/>
              </a:defRPr>
            </a:lvl1pPr>
          </a:lstStyle>
          <a:p>
            <a:pPr lvl="0"/>
            <a:r>
              <a:rPr lang="en-US" dirty="0"/>
              <a:t>EMAIL:</a:t>
            </a:r>
          </a:p>
        </p:txBody>
      </p:sp>
    </p:spTree>
    <p:extLst>
      <p:ext uri="{BB962C8B-B14F-4D97-AF65-F5344CB8AC3E}">
        <p14:creationId xmlns:p14="http://schemas.microsoft.com/office/powerpoint/2010/main" val="156698358"/>
      </p:ext>
    </p:extLst>
  </p:cSld>
  <p:clrMapOvr>
    <a:masterClrMapping/>
  </p:clrMapOvr>
</p:sldLayout>
</file>

<file path=ppt/slideLayouts/slideLayout139.xml><?xml version="1.0" encoding="utf-8"?>
<p:sldLayout xmlns:a="http://schemas.openxmlformats.org/drawingml/2006/main" xmlns:r="http://schemas.openxmlformats.org/officeDocument/2006/relationships" xmlns:p="http://schemas.openxmlformats.org/presentationml/2006/main" preserve="1" userDrawn="1">
  <p:cSld name="Speakers">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ADE06E25-4D56-FFFF-7166-99C28EB27EF9}"/>
              </a:ext>
            </a:extLst>
          </p:cNvPr>
          <p:cNvSpPr>
            <a:spLocks noGrp="1" noChangeAspect="1"/>
          </p:cNvSpPr>
          <p:nvPr>
            <p:ph type="pic" sz="quarter" idx="10"/>
          </p:nvPr>
        </p:nvSpPr>
        <p:spPr>
          <a:xfrm>
            <a:off x="331305" y="2087181"/>
            <a:ext cx="3240225" cy="3240225"/>
          </a:xfrm>
          <a:prstGeom prst="ellipse">
            <a:avLst/>
          </a:prstGeom>
        </p:spPr>
        <p:txBody>
          <a:bodyPr>
            <a:normAutofit/>
          </a:bodyPr>
          <a:lstStyle>
            <a:lvl1pPr marL="0" indent="0" algn="ctr">
              <a:buNone/>
              <a:defRPr sz="1200"/>
            </a:lvl1pPr>
          </a:lstStyle>
          <a:p>
            <a:endParaRPr lang="en-US"/>
          </a:p>
        </p:txBody>
      </p:sp>
      <p:sp>
        <p:nvSpPr>
          <p:cNvPr id="9" name="Picture Placeholder 5">
            <a:extLst>
              <a:ext uri="{FF2B5EF4-FFF2-40B4-BE49-F238E27FC236}">
                <a16:creationId xmlns:a16="http://schemas.microsoft.com/office/drawing/2014/main" id="{9D366FCD-FE5C-8EAC-B31A-B5C59E78B40E}"/>
              </a:ext>
            </a:extLst>
          </p:cNvPr>
          <p:cNvSpPr>
            <a:spLocks noGrp="1" noChangeAspect="1"/>
          </p:cNvSpPr>
          <p:nvPr>
            <p:ph type="pic" sz="quarter" idx="11"/>
          </p:nvPr>
        </p:nvSpPr>
        <p:spPr>
          <a:xfrm>
            <a:off x="8620470" y="2087181"/>
            <a:ext cx="3240225" cy="3240225"/>
          </a:xfrm>
          <a:prstGeom prst="ellipse">
            <a:avLst/>
          </a:prstGeom>
        </p:spPr>
        <p:txBody>
          <a:bodyPr>
            <a:normAutofit/>
          </a:bodyPr>
          <a:lstStyle>
            <a:lvl1pPr marL="0" indent="0" algn="ctr">
              <a:buNone/>
              <a:defRPr sz="1200"/>
            </a:lvl1pPr>
          </a:lstStyle>
          <a:p>
            <a:endParaRPr lang="en-US"/>
          </a:p>
        </p:txBody>
      </p:sp>
      <p:sp>
        <p:nvSpPr>
          <p:cNvPr id="10" name="Picture Placeholder 5">
            <a:extLst>
              <a:ext uri="{FF2B5EF4-FFF2-40B4-BE49-F238E27FC236}">
                <a16:creationId xmlns:a16="http://schemas.microsoft.com/office/drawing/2014/main" id="{033137F8-2916-3FCF-A701-D96582BDF279}"/>
              </a:ext>
            </a:extLst>
          </p:cNvPr>
          <p:cNvSpPr>
            <a:spLocks noGrp="1" noChangeAspect="1"/>
          </p:cNvSpPr>
          <p:nvPr>
            <p:ph type="pic" sz="quarter" idx="12"/>
          </p:nvPr>
        </p:nvSpPr>
        <p:spPr>
          <a:xfrm>
            <a:off x="4475887" y="2087180"/>
            <a:ext cx="3240225" cy="3240225"/>
          </a:xfrm>
          <a:prstGeom prst="ellipse">
            <a:avLst/>
          </a:prstGeom>
        </p:spPr>
        <p:txBody>
          <a:bodyPr>
            <a:normAutofit/>
          </a:bodyPr>
          <a:lstStyle>
            <a:lvl1pPr marL="0" indent="0" algn="ctr">
              <a:buNone/>
              <a:defRPr sz="1200"/>
            </a:lvl1pPr>
          </a:lstStyle>
          <a:p>
            <a:endParaRPr lang="en-US"/>
          </a:p>
        </p:txBody>
      </p:sp>
      <p:sp>
        <p:nvSpPr>
          <p:cNvPr id="11" name="Text Placeholder 15">
            <a:extLst>
              <a:ext uri="{FF2B5EF4-FFF2-40B4-BE49-F238E27FC236}">
                <a16:creationId xmlns:a16="http://schemas.microsoft.com/office/drawing/2014/main" id="{74A357BE-4981-160E-720D-72627380FC7F}"/>
              </a:ext>
            </a:extLst>
          </p:cNvPr>
          <p:cNvSpPr>
            <a:spLocks noGrp="1"/>
          </p:cNvSpPr>
          <p:nvPr>
            <p:ph type="body" sz="quarter" idx="13"/>
          </p:nvPr>
        </p:nvSpPr>
        <p:spPr>
          <a:xfrm>
            <a:off x="331305"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2" name="Text Placeholder 15">
            <a:extLst>
              <a:ext uri="{FF2B5EF4-FFF2-40B4-BE49-F238E27FC236}">
                <a16:creationId xmlns:a16="http://schemas.microsoft.com/office/drawing/2014/main" id="{FA79B4E1-2FEF-CD9A-9492-9D2C19C38C0B}"/>
              </a:ext>
            </a:extLst>
          </p:cNvPr>
          <p:cNvSpPr>
            <a:spLocks noGrp="1"/>
          </p:cNvSpPr>
          <p:nvPr>
            <p:ph type="body" sz="quarter" idx="14"/>
          </p:nvPr>
        </p:nvSpPr>
        <p:spPr>
          <a:xfrm>
            <a:off x="331305"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13" name="Text Placeholder 15">
            <a:extLst>
              <a:ext uri="{FF2B5EF4-FFF2-40B4-BE49-F238E27FC236}">
                <a16:creationId xmlns:a16="http://schemas.microsoft.com/office/drawing/2014/main" id="{A6ECC24A-508B-4F9E-4C67-68EA76F0CF4C}"/>
              </a:ext>
            </a:extLst>
          </p:cNvPr>
          <p:cNvSpPr>
            <a:spLocks noGrp="1"/>
          </p:cNvSpPr>
          <p:nvPr>
            <p:ph type="body" sz="quarter" idx="15"/>
          </p:nvPr>
        </p:nvSpPr>
        <p:spPr>
          <a:xfrm>
            <a:off x="4614137"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4" name="Text Placeholder 15">
            <a:extLst>
              <a:ext uri="{FF2B5EF4-FFF2-40B4-BE49-F238E27FC236}">
                <a16:creationId xmlns:a16="http://schemas.microsoft.com/office/drawing/2014/main" id="{8EE6ECE5-4184-B4B2-6531-750AE399DCDE}"/>
              </a:ext>
            </a:extLst>
          </p:cNvPr>
          <p:cNvSpPr>
            <a:spLocks noGrp="1"/>
          </p:cNvSpPr>
          <p:nvPr>
            <p:ph type="body" sz="quarter" idx="16"/>
          </p:nvPr>
        </p:nvSpPr>
        <p:spPr>
          <a:xfrm>
            <a:off x="4614137"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
        <p:nvSpPr>
          <p:cNvPr id="15" name="Text Placeholder 15">
            <a:extLst>
              <a:ext uri="{FF2B5EF4-FFF2-40B4-BE49-F238E27FC236}">
                <a16:creationId xmlns:a16="http://schemas.microsoft.com/office/drawing/2014/main" id="{0C28690F-0C4F-DEBF-6001-0450B11DD7C9}"/>
              </a:ext>
            </a:extLst>
          </p:cNvPr>
          <p:cNvSpPr>
            <a:spLocks noGrp="1"/>
          </p:cNvSpPr>
          <p:nvPr>
            <p:ph type="body" sz="quarter" idx="17"/>
          </p:nvPr>
        </p:nvSpPr>
        <p:spPr>
          <a:xfrm>
            <a:off x="8758722" y="5635580"/>
            <a:ext cx="3101975" cy="417257"/>
          </a:xfrm>
        </p:spPr>
        <p:txBody>
          <a:bodyPr anchor="ctr">
            <a:normAutofit/>
          </a:bodyPr>
          <a:lstStyle>
            <a:lvl1pPr marL="0" indent="0" algn="ctr">
              <a:buNone/>
              <a:defRPr sz="1700" b="1" i="0">
                <a:solidFill>
                  <a:schemeClr val="tx2"/>
                </a:solidFill>
                <a:latin typeface="Arial" panose="020B0604020202020204" pitchFamily="34" charset="0"/>
                <a:cs typeface="Arial" panose="020B0604020202020204" pitchFamily="34" charset="0"/>
              </a:defRPr>
            </a:lvl1pPr>
          </a:lstStyle>
          <a:p>
            <a:pPr lvl="0"/>
            <a:endParaRPr lang="en-US" dirty="0"/>
          </a:p>
        </p:txBody>
      </p:sp>
      <p:sp>
        <p:nvSpPr>
          <p:cNvPr id="16" name="Text Placeholder 15">
            <a:extLst>
              <a:ext uri="{FF2B5EF4-FFF2-40B4-BE49-F238E27FC236}">
                <a16:creationId xmlns:a16="http://schemas.microsoft.com/office/drawing/2014/main" id="{09D725F0-3FAE-7060-F218-F78E2453884D}"/>
              </a:ext>
            </a:extLst>
          </p:cNvPr>
          <p:cNvSpPr>
            <a:spLocks noGrp="1"/>
          </p:cNvSpPr>
          <p:nvPr>
            <p:ph type="body" sz="quarter" idx="18"/>
          </p:nvPr>
        </p:nvSpPr>
        <p:spPr>
          <a:xfrm>
            <a:off x="8758722" y="6140115"/>
            <a:ext cx="3101975" cy="417257"/>
          </a:xfrm>
        </p:spPr>
        <p:txBody>
          <a:bodyPr anchor="ctr">
            <a:normAutofit/>
          </a:bodyPr>
          <a:lstStyle>
            <a:lvl1pPr marL="0" indent="0" algn="ctr">
              <a:buNone/>
              <a:defRPr sz="1500" b="0" i="0">
                <a:solidFill>
                  <a:schemeClr val="tx1"/>
                </a:solidFill>
                <a:latin typeface="Arial" panose="020B0604020202020204" pitchFamily="34" charset="0"/>
                <a:cs typeface="Arial" panose="020B0604020202020204" pitchFamily="34" charset="0"/>
              </a:defRPr>
            </a:lvl1pPr>
          </a:lstStyle>
          <a:p>
            <a:pPr lvl="0"/>
            <a:endParaRPr lang="en-US" dirty="0"/>
          </a:p>
        </p:txBody>
      </p:sp>
    </p:spTree>
    <p:extLst>
      <p:ext uri="{BB962C8B-B14F-4D97-AF65-F5344CB8AC3E}">
        <p14:creationId xmlns:p14="http://schemas.microsoft.com/office/powerpoint/2010/main" val="1812126480"/>
      </p:ext>
    </p:extLst>
  </p:cSld>
  <p:clrMapOvr>
    <a:masterClrMapping/>
  </p:clrMapOvr>
</p:sldLayout>
</file>

<file path=ppt/slideLayouts/slideLayout140.xml><?xml version="1.0" encoding="utf-8"?>
<p:sldLayout xmlns:a="http://schemas.openxmlformats.org/drawingml/2006/main" xmlns:r="http://schemas.openxmlformats.org/officeDocument/2006/relationships" xmlns:p="http://schemas.openxmlformats.org/presentationml/2006/main" preserve="1" userDrawn="1">
  <p:cSld name="Image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3809927747"/>
      </p:ext>
    </p:extLst>
  </p:cSld>
  <p:clrMapOvr>
    <a:masterClrMapping/>
  </p:clrMapOvr>
</p:sldLayout>
</file>

<file path=ppt/slideLayouts/slideLayout141.xml><?xml version="1.0" encoding="utf-8"?>
<p:sldLayout xmlns:a="http://schemas.openxmlformats.org/drawingml/2006/main" xmlns:r="http://schemas.openxmlformats.org/officeDocument/2006/relationships" xmlns:p="http://schemas.openxmlformats.org/presentationml/2006/main" preserve="1" userDrawn="1">
  <p:cSld name="Image with text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75362745"/>
      </p:ext>
    </p:extLst>
  </p:cSld>
  <p:clrMapOvr>
    <a:masterClrMapping/>
  </p:clrMapOvr>
</p:sldLayout>
</file>

<file path=ppt/slideLayouts/slideLayout142.xml><?xml version="1.0" encoding="utf-8"?>
<p:sldLayout xmlns:a="http://schemas.openxmlformats.org/drawingml/2006/main" xmlns:r="http://schemas.openxmlformats.org/officeDocument/2006/relationships" xmlns:p="http://schemas.openxmlformats.org/presentationml/2006/main" preserve="1" userDrawn="1">
  <p:cSld name="Image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3459874016"/>
      </p:ext>
    </p:extLst>
  </p:cSld>
  <p:clrMapOvr>
    <a:masterClrMapping/>
  </p:clrMapOvr>
</p:sldLayout>
</file>

<file path=ppt/slideLayouts/slideLayout143.xml><?xml version="1.0" encoding="utf-8"?>
<p:sldLayout xmlns:a="http://schemas.openxmlformats.org/drawingml/2006/main" xmlns:r="http://schemas.openxmlformats.org/officeDocument/2006/relationships" xmlns:p="http://schemas.openxmlformats.org/presentationml/2006/main" preserve="1" userDrawn="1">
  <p:cSld name="Image with text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3277377896"/>
      </p:ext>
    </p:extLst>
  </p:cSld>
  <p:clrMapOvr>
    <a:masterClrMapping/>
  </p:clrMapOvr>
</p:sldLayout>
</file>

<file path=ppt/slideLayouts/slideLayout144.xml><?xml version="1.0" encoding="utf-8"?>
<p:sldLayout xmlns:a="http://schemas.openxmlformats.org/drawingml/2006/main" xmlns:r="http://schemas.openxmlformats.org/officeDocument/2006/relationships" xmlns:p="http://schemas.openxmlformats.org/presentationml/2006/main" preserve="1" userDrawn="1">
  <p:cSld name="Image_3">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2831803151"/>
      </p:ext>
    </p:extLst>
  </p:cSld>
  <p:clrMapOvr>
    <a:masterClrMapping/>
  </p:clrMapOvr>
</p:sldLayout>
</file>

<file path=ppt/slideLayouts/slideLayout145.xml><?xml version="1.0" encoding="utf-8"?>
<p:sldLayout xmlns:a="http://schemas.openxmlformats.org/drawingml/2006/main" xmlns:r="http://schemas.openxmlformats.org/officeDocument/2006/relationships" xmlns:p="http://schemas.openxmlformats.org/presentationml/2006/main" preserve="1" userDrawn="1">
  <p:cSld name="Image with text_3">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235344526"/>
      </p:ext>
    </p:extLst>
  </p:cSld>
  <p:clrMapOvr>
    <a:masterClrMapping/>
  </p:clrMapOvr>
</p:sldLayout>
</file>

<file path=ppt/slideLayouts/slideLayout146.xml><?xml version="1.0" encoding="utf-8"?>
<p:sldLayout xmlns:a="http://schemas.openxmlformats.org/drawingml/2006/main" xmlns:r="http://schemas.openxmlformats.org/officeDocument/2006/relationships" xmlns:p="http://schemas.openxmlformats.org/presentationml/2006/main" preserve="1" userDrawn="1">
  <p:cSld name="Image_4">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bg1"/>
                </a:solidFill>
              </a:defRPr>
            </a:lvl1pPr>
          </a:lstStyle>
          <a:p>
            <a:endParaRPr lang="en-US"/>
          </a:p>
        </p:txBody>
      </p:sp>
    </p:spTree>
    <p:extLst>
      <p:ext uri="{BB962C8B-B14F-4D97-AF65-F5344CB8AC3E}">
        <p14:creationId xmlns:p14="http://schemas.microsoft.com/office/powerpoint/2010/main" val="3990479870"/>
      </p:ext>
    </p:extLst>
  </p:cSld>
  <p:clrMapOvr>
    <a:masterClrMapping/>
  </p:clrMapOvr>
</p:sldLayout>
</file>

<file path=ppt/slideLayouts/slideLayout147.xml><?xml version="1.0" encoding="utf-8"?>
<p:sldLayout xmlns:a="http://schemas.openxmlformats.org/drawingml/2006/main" xmlns:r="http://schemas.openxmlformats.org/officeDocument/2006/relationships" xmlns:p="http://schemas.openxmlformats.org/presentationml/2006/main" preserve="1" userDrawn="1">
  <p:cSld name="Image with text_4">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bg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bg1"/>
                </a:solidFill>
              </a:defRPr>
            </a:lvl1pPr>
          </a:lstStyle>
          <a:p>
            <a:pPr lvl="0"/>
            <a:endParaRPr lang="en-US" dirty="0"/>
          </a:p>
        </p:txBody>
      </p:sp>
    </p:spTree>
    <p:extLst>
      <p:ext uri="{BB962C8B-B14F-4D97-AF65-F5344CB8AC3E}">
        <p14:creationId xmlns:p14="http://schemas.microsoft.com/office/powerpoint/2010/main" val="3782928025"/>
      </p:ext>
    </p:extLst>
  </p:cSld>
  <p:clrMapOvr>
    <a:masterClrMapping/>
  </p:clrMapOvr>
</p:sldLayout>
</file>

<file path=ppt/slideLayouts/slideLayout148.xml><?xml version="1.0" encoding="utf-8"?>
<p:sldLayout xmlns:a="http://schemas.openxmlformats.org/drawingml/2006/main" xmlns:r="http://schemas.openxmlformats.org/officeDocument/2006/relationships" xmlns:p="http://schemas.openxmlformats.org/presentationml/2006/main" preserve="1" userDrawn="1">
  <p:cSld name="Image_5">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783263"/>
          </a:xfrm>
        </p:spPr>
        <p:txBody>
          <a:bodyPr>
            <a:normAutofit/>
          </a:bodyPr>
          <a:lstStyle>
            <a:lvl1pPr marL="0" indent="0">
              <a:buNone/>
              <a:defRPr sz="1200">
                <a:solidFill>
                  <a:schemeClr val="tx1"/>
                </a:solidFill>
              </a:defRPr>
            </a:lvl1pPr>
          </a:lstStyle>
          <a:p>
            <a:endParaRPr lang="en-US"/>
          </a:p>
        </p:txBody>
      </p:sp>
    </p:spTree>
    <p:extLst>
      <p:ext uri="{BB962C8B-B14F-4D97-AF65-F5344CB8AC3E}">
        <p14:creationId xmlns:p14="http://schemas.microsoft.com/office/powerpoint/2010/main" val="2522430625"/>
      </p:ext>
    </p:extLst>
  </p:cSld>
  <p:clrMapOvr>
    <a:masterClrMapping/>
  </p:clrMapOvr>
</p:sldLayout>
</file>

<file path=ppt/slideLayouts/slideLayout149.xml><?xml version="1.0" encoding="utf-8"?>
<p:sldLayout xmlns:a="http://schemas.openxmlformats.org/drawingml/2006/main" xmlns:r="http://schemas.openxmlformats.org/officeDocument/2006/relationships" xmlns:p="http://schemas.openxmlformats.org/presentationml/2006/main" preserve="1" userDrawn="1">
  <p:cSld name="Image with text_5">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Picture Placeholder 5">
            <a:extLst>
              <a:ext uri="{FF2B5EF4-FFF2-40B4-BE49-F238E27FC236}">
                <a16:creationId xmlns:a16="http://schemas.microsoft.com/office/drawing/2014/main" id="{9911B499-A2C4-46B1-EB30-75B16200DE2E}"/>
              </a:ext>
            </a:extLst>
          </p:cNvPr>
          <p:cNvSpPr>
            <a:spLocks noGrp="1"/>
          </p:cNvSpPr>
          <p:nvPr>
            <p:ph type="pic" sz="quarter" idx="10"/>
          </p:nvPr>
        </p:nvSpPr>
        <p:spPr>
          <a:xfrm>
            <a:off x="589756" y="537368"/>
            <a:ext cx="11012487" cy="5008667"/>
          </a:xfrm>
        </p:spPr>
        <p:txBody>
          <a:bodyPr>
            <a:normAutofit/>
          </a:bodyPr>
          <a:lstStyle>
            <a:lvl1pPr marL="0" indent="0">
              <a:buNone/>
              <a:defRPr sz="1200">
                <a:solidFill>
                  <a:schemeClr val="tx1"/>
                </a:solidFill>
              </a:defRPr>
            </a:lvl1pPr>
          </a:lstStyle>
          <a:p>
            <a:endParaRPr lang="en-US"/>
          </a:p>
        </p:txBody>
      </p:sp>
      <p:sp>
        <p:nvSpPr>
          <p:cNvPr id="3" name="Text Placeholder 2">
            <a:extLst>
              <a:ext uri="{FF2B5EF4-FFF2-40B4-BE49-F238E27FC236}">
                <a16:creationId xmlns:a16="http://schemas.microsoft.com/office/drawing/2014/main" id="{75666742-F96E-366B-8AC9-60164E19F002}"/>
              </a:ext>
            </a:extLst>
          </p:cNvPr>
          <p:cNvSpPr>
            <a:spLocks noGrp="1"/>
          </p:cNvSpPr>
          <p:nvPr>
            <p:ph type="body" sz="quarter" idx="11"/>
          </p:nvPr>
        </p:nvSpPr>
        <p:spPr>
          <a:xfrm>
            <a:off x="588963" y="5546035"/>
            <a:ext cx="11012487" cy="774597"/>
          </a:xfrm>
        </p:spPr>
        <p:txBody>
          <a:bodyPr anchor="ctr">
            <a:normAutofit/>
          </a:bodyPr>
          <a:lstStyle>
            <a:lvl1pPr marL="0" indent="0" algn="ctr">
              <a:buNone/>
              <a:defRPr sz="1300">
                <a:solidFill>
                  <a:schemeClr val="tx1"/>
                </a:solidFill>
              </a:defRPr>
            </a:lvl1pPr>
          </a:lstStyle>
          <a:p>
            <a:pPr lvl="0"/>
            <a:endParaRPr lang="en-US" dirty="0"/>
          </a:p>
        </p:txBody>
      </p:sp>
    </p:spTree>
    <p:extLst>
      <p:ext uri="{BB962C8B-B14F-4D97-AF65-F5344CB8AC3E}">
        <p14:creationId xmlns:p14="http://schemas.microsoft.com/office/powerpoint/2010/main" val="1817192890"/>
      </p:ext>
    </p:extLst>
  </p:cSld>
  <p:clrMapOvr>
    <a:masterClrMapping/>
  </p:clrMapOvr>
</p:sldLayout>
</file>

<file path=ppt/slideLayouts/slideLayout150.xml><?xml version="1.0" encoding="utf-8"?>
<p:sldLayout xmlns:a="http://schemas.openxmlformats.org/drawingml/2006/main" xmlns:r="http://schemas.openxmlformats.org/officeDocument/2006/relationships" xmlns:p="http://schemas.openxmlformats.org/presentationml/2006/main" preserve="1" userDrawn="1">
  <p:cSld name="Custom Layout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D3C7EC-86C6-A3E8-16D9-3DEE176A11B0}"/>
              </a:ext>
            </a:extLst>
          </p:cNvPr>
          <p:cNvSpPr>
            <a:spLocks noGrp="1"/>
          </p:cNvSpPr>
          <p:nvPr>
            <p:ph type="title" hasCustomPrompt="1"/>
          </p:nvPr>
        </p:nvSpPr>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417513" y="2017607"/>
            <a:ext cx="2166937" cy="2166937"/>
          </a:xfrm>
          <a:prstGeom prst="ellipse">
            <a:avLst/>
          </a:prstGeom>
        </p:spPr>
        <p:txBody>
          <a:bodyPr>
            <a:normAutofit/>
          </a:bodyPr>
          <a:lstStyle>
            <a:lvl1pPr marL="0" indent="0" algn="ctr">
              <a:buNone/>
              <a:defRPr sz="1200"/>
            </a:lvl1pPr>
          </a:lstStyle>
          <a:p>
            <a:endParaRPr lang="en-US"/>
          </a:p>
        </p:txBody>
      </p:sp>
      <p:sp>
        <p:nvSpPr>
          <p:cNvPr id="5" name="Picture Placeholder 3">
            <a:extLst>
              <a:ext uri="{FF2B5EF4-FFF2-40B4-BE49-F238E27FC236}">
                <a16:creationId xmlns:a16="http://schemas.microsoft.com/office/drawing/2014/main" id="{8AE2E247-65BF-D8AA-A1C3-72D8BD7D9AB9}"/>
              </a:ext>
            </a:extLst>
          </p:cNvPr>
          <p:cNvSpPr>
            <a:spLocks noGrp="1"/>
          </p:cNvSpPr>
          <p:nvPr>
            <p:ph type="pic" sz="quarter" idx="11"/>
          </p:nvPr>
        </p:nvSpPr>
        <p:spPr>
          <a:xfrm>
            <a:off x="3480859" y="2017608"/>
            <a:ext cx="2166937" cy="2166937"/>
          </a:xfrm>
          <a:prstGeom prst="ellipse">
            <a:avLst/>
          </a:prstGeom>
        </p:spPr>
        <p:txBody>
          <a:bodyPr>
            <a:normAutofit/>
          </a:bodyPr>
          <a:lstStyle>
            <a:lvl1pPr marL="0" indent="0" algn="ctr">
              <a:buNone/>
              <a:defRPr sz="1200"/>
            </a:lvl1pPr>
          </a:lstStyle>
          <a:p>
            <a:endParaRPr lang="en-US"/>
          </a:p>
        </p:txBody>
      </p:sp>
      <p:sp>
        <p:nvSpPr>
          <p:cNvPr id="6" name="Picture Placeholder 3">
            <a:extLst>
              <a:ext uri="{FF2B5EF4-FFF2-40B4-BE49-F238E27FC236}">
                <a16:creationId xmlns:a16="http://schemas.microsoft.com/office/drawing/2014/main" id="{ABC61093-B11A-7895-E0AB-E40D7CC985C3}"/>
              </a:ext>
            </a:extLst>
          </p:cNvPr>
          <p:cNvSpPr>
            <a:spLocks noGrp="1"/>
          </p:cNvSpPr>
          <p:nvPr>
            <p:ph type="pic" sz="quarter" idx="12"/>
          </p:nvPr>
        </p:nvSpPr>
        <p:spPr>
          <a:xfrm>
            <a:off x="6544204" y="2012942"/>
            <a:ext cx="2166937" cy="2166937"/>
          </a:xfrm>
          <a:prstGeom prst="ellipse">
            <a:avLst/>
          </a:prstGeom>
        </p:spPr>
        <p:txBody>
          <a:bodyPr>
            <a:normAutofit/>
          </a:bodyPr>
          <a:lstStyle>
            <a:lvl1pPr marL="0" indent="0" algn="ctr">
              <a:buNone/>
              <a:defRPr sz="1200"/>
            </a:lvl1pPr>
          </a:lstStyle>
          <a:p>
            <a:endParaRPr lang="en-US"/>
          </a:p>
        </p:txBody>
      </p:sp>
      <p:sp>
        <p:nvSpPr>
          <p:cNvPr id="7" name="Picture Placeholder 3">
            <a:extLst>
              <a:ext uri="{FF2B5EF4-FFF2-40B4-BE49-F238E27FC236}">
                <a16:creationId xmlns:a16="http://schemas.microsoft.com/office/drawing/2014/main" id="{854426EC-3A37-1EF2-D2F3-912BEA042E8A}"/>
              </a:ext>
            </a:extLst>
          </p:cNvPr>
          <p:cNvSpPr>
            <a:spLocks noGrp="1"/>
          </p:cNvSpPr>
          <p:nvPr>
            <p:ph type="pic" sz="quarter" idx="13"/>
          </p:nvPr>
        </p:nvSpPr>
        <p:spPr>
          <a:xfrm>
            <a:off x="9607550" y="2012941"/>
            <a:ext cx="2166937" cy="2166937"/>
          </a:xfrm>
          <a:prstGeom prst="ellipse">
            <a:avLst/>
          </a:prstGeom>
        </p:spPr>
        <p:txBody>
          <a:bodyPr>
            <a:normAutofit/>
          </a:bodyPr>
          <a:lstStyle>
            <a:lvl1pPr marL="0" indent="0" algn="ctr">
              <a:buNone/>
              <a:defRPr sz="1200"/>
            </a:lvl1pPr>
          </a:lstStyle>
          <a:p>
            <a:endParaRPr lang="en-US"/>
          </a:p>
        </p:txBody>
      </p:sp>
      <p:sp>
        <p:nvSpPr>
          <p:cNvPr id="9" name="Text Placeholder 8">
            <a:extLst>
              <a:ext uri="{FF2B5EF4-FFF2-40B4-BE49-F238E27FC236}">
                <a16:creationId xmlns:a16="http://schemas.microsoft.com/office/drawing/2014/main" id="{DC055E83-179C-D05E-4F43-EE405EC0B8AD}"/>
              </a:ext>
            </a:extLst>
          </p:cNvPr>
          <p:cNvSpPr>
            <a:spLocks noGrp="1"/>
          </p:cNvSpPr>
          <p:nvPr>
            <p:ph type="body" sz="quarter" idx="14"/>
          </p:nvPr>
        </p:nvSpPr>
        <p:spPr>
          <a:xfrm>
            <a:off x="318293" y="4511466"/>
            <a:ext cx="2365375" cy="1928812"/>
          </a:xfrm>
        </p:spPr>
        <p:txBody>
          <a:bodyPr>
            <a:normAutofit/>
          </a:bodyPr>
          <a:lstStyle>
            <a:lvl1pPr marL="0" indent="0" algn="just">
              <a:buNone/>
              <a:defRPr sz="1500"/>
            </a:lvl1pPr>
          </a:lstStyle>
          <a:p>
            <a:pPr lvl="0"/>
            <a:endParaRPr lang="en-US" dirty="0"/>
          </a:p>
        </p:txBody>
      </p:sp>
      <p:sp>
        <p:nvSpPr>
          <p:cNvPr id="10" name="Text Placeholder 8">
            <a:extLst>
              <a:ext uri="{FF2B5EF4-FFF2-40B4-BE49-F238E27FC236}">
                <a16:creationId xmlns:a16="http://schemas.microsoft.com/office/drawing/2014/main" id="{2A70088D-63C1-94C4-CB86-421D5FF1E6A0}"/>
              </a:ext>
            </a:extLst>
          </p:cNvPr>
          <p:cNvSpPr>
            <a:spLocks noGrp="1"/>
          </p:cNvSpPr>
          <p:nvPr>
            <p:ph type="body" sz="quarter" idx="15"/>
          </p:nvPr>
        </p:nvSpPr>
        <p:spPr>
          <a:xfrm>
            <a:off x="3381639" y="4511466"/>
            <a:ext cx="2365375" cy="1928812"/>
          </a:xfrm>
        </p:spPr>
        <p:txBody>
          <a:bodyPr>
            <a:normAutofit/>
          </a:bodyPr>
          <a:lstStyle>
            <a:lvl1pPr marL="0" indent="0" algn="just">
              <a:buNone/>
              <a:defRPr sz="1500"/>
            </a:lvl1pPr>
          </a:lstStyle>
          <a:p>
            <a:pPr lvl="0"/>
            <a:endParaRPr lang="en-US" dirty="0"/>
          </a:p>
        </p:txBody>
      </p:sp>
      <p:sp>
        <p:nvSpPr>
          <p:cNvPr id="11" name="Text Placeholder 8">
            <a:extLst>
              <a:ext uri="{FF2B5EF4-FFF2-40B4-BE49-F238E27FC236}">
                <a16:creationId xmlns:a16="http://schemas.microsoft.com/office/drawing/2014/main" id="{8868B311-A7AD-2B4F-4DF1-02B548B6B506}"/>
              </a:ext>
            </a:extLst>
          </p:cNvPr>
          <p:cNvSpPr>
            <a:spLocks noGrp="1"/>
          </p:cNvSpPr>
          <p:nvPr>
            <p:ph type="body" sz="quarter" idx="16"/>
          </p:nvPr>
        </p:nvSpPr>
        <p:spPr>
          <a:xfrm>
            <a:off x="6444984" y="4511466"/>
            <a:ext cx="2365375" cy="1928812"/>
          </a:xfrm>
        </p:spPr>
        <p:txBody>
          <a:bodyPr>
            <a:normAutofit/>
          </a:bodyPr>
          <a:lstStyle>
            <a:lvl1pPr marL="0" indent="0" algn="just">
              <a:buNone/>
              <a:defRPr sz="1500"/>
            </a:lvl1pPr>
          </a:lstStyle>
          <a:p>
            <a:pPr lvl="0"/>
            <a:endParaRPr lang="en-US" dirty="0"/>
          </a:p>
        </p:txBody>
      </p:sp>
      <p:sp>
        <p:nvSpPr>
          <p:cNvPr id="12" name="Text Placeholder 8">
            <a:extLst>
              <a:ext uri="{FF2B5EF4-FFF2-40B4-BE49-F238E27FC236}">
                <a16:creationId xmlns:a16="http://schemas.microsoft.com/office/drawing/2014/main" id="{F993EE35-95B9-41FC-1AC6-C972CA250035}"/>
              </a:ext>
            </a:extLst>
          </p:cNvPr>
          <p:cNvSpPr>
            <a:spLocks noGrp="1"/>
          </p:cNvSpPr>
          <p:nvPr>
            <p:ph type="body" sz="quarter" idx="17"/>
          </p:nvPr>
        </p:nvSpPr>
        <p:spPr>
          <a:xfrm>
            <a:off x="9508330" y="4511466"/>
            <a:ext cx="2365375" cy="1928812"/>
          </a:xfrm>
        </p:spPr>
        <p:txBody>
          <a:bodyPr>
            <a:normAutofit/>
          </a:bodyPr>
          <a:lstStyle>
            <a:lvl1pPr marL="0" indent="0" algn="just">
              <a:buNone/>
              <a:defRPr sz="1500"/>
            </a:lvl1pPr>
          </a:lstStyle>
          <a:p>
            <a:pPr lvl="0"/>
            <a:endParaRPr lang="en-US" dirty="0"/>
          </a:p>
        </p:txBody>
      </p:sp>
    </p:spTree>
    <p:extLst>
      <p:ext uri="{BB962C8B-B14F-4D97-AF65-F5344CB8AC3E}">
        <p14:creationId xmlns:p14="http://schemas.microsoft.com/office/powerpoint/2010/main" val="411249065"/>
      </p:ext>
    </p:extLst>
  </p:cSld>
  <p:clrMapOvr>
    <a:masterClrMapping/>
  </p:clrMapOvr>
</p:sldLayout>
</file>

<file path=ppt/slideLayouts/slideLayout151.xml><?xml version="1.0" encoding="utf-8"?>
<p:sldLayout xmlns:a="http://schemas.openxmlformats.org/drawingml/2006/main" xmlns:r="http://schemas.openxmlformats.org/officeDocument/2006/relationships" xmlns:p="http://schemas.openxmlformats.org/presentationml/2006/main" preserve="1" userDrawn="1">
  <p:cSld name="Custom Layout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437391" y="954088"/>
            <a:ext cx="2166937" cy="2166937"/>
          </a:xfrm>
          <a:prstGeom prst="ellipse">
            <a:avLst/>
          </a:prstGeom>
        </p:spPr>
        <p:txBody>
          <a:bodyPr>
            <a:normAutofit/>
          </a:bodyPr>
          <a:lstStyle>
            <a:lvl1pPr marL="0" indent="0" algn="ctr">
              <a:buNone/>
              <a:defRPr sz="1200"/>
            </a:lvl1pPr>
          </a:lstStyle>
          <a:p>
            <a:endParaRPr lang="en-US" dirty="0"/>
          </a:p>
        </p:txBody>
      </p:sp>
      <p:sp>
        <p:nvSpPr>
          <p:cNvPr id="5" name="Picture Placeholder 3">
            <a:extLst>
              <a:ext uri="{FF2B5EF4-FFF2-40B4-BE49-F238E27FC236}">
                <a16:creationId xmlns:a16="http://schemas.microsoft.com/office/drawing/2014/main" id="{8AE2E247-65BF-D8AA-A1C3-72D8BD7D9AB9}"/>
              </a:ext>
            </a:extLst>
          </p:cNvPr>
          <p:cNvSpPr>
            <a:spLocks noGrp="1"/>
          </p:cNvSpPr>
          <p:nvPr>
            <p:ph type="pic" sz="quarter" idx="11"/>
          </p:nvPr>
        </p:nvSpPr>
        <p:spPr>
          <a:xfrm>
            <a:off x="3500735" y="954087"/>
            <a:ext cx="2166937" cy="2166937"/>
          </a:xfrm>
          <a:prstGeom prst="ellipse">
            <a:avLst/>
          </a:prstGeom>
        </p:spPr>
        <p:txBody>
          <a:bodyPr>
            <a:normAutofit/>
          </a:bodyPr>
          <a:lstStyle>
            <a:lvl1pPr marL="0" indent="0" algn="ctr">
              <a:buNone/>
              <a:defRPr sz="1200"/>
            </a:lvl1pPr>
          </a:lstStyle>
          <a:p>
            <a:endParaRPr lang="en-US"/>
          </a:p>
        </p:txBody>
      </p:sp>
      <p:sp>
        <p:nvSpPr>
          <p:cNvPr id="6" name="Picture Placeholder 3">
            <a:extLst>
              <a:ext uri="{FF2B5EF4-FFF2-40B4-BE49-F238E27FC236}">
                <a16:creationId xmlns:a16="http://schemas.microsoft.com/office/drawing/2014/main" id="{ABC61093-B11A-7895-E0AB-E40D7CC985C3}"/>
              </a:ext>
            </a:extLst>
          </p:cNvPr>
          <p:cNvSpPr>
            <a:spLocks noGrp="1"/>
          </p:cNvSpPr>
          <p:nvPr>
            <p:ph type="pic" sz="quarter" idx="12"/>
          </p:nvPr>
        </p:nvSpPr>
        <p:spPr>
          <a:xfrm>
            <a:off x="6564079" y="954086"/>
            <a:ext cx="2166937" cy="2166937"/>
          </a:xfrm>
          <a:prstGeom prst="ellipse">
            <a:avLst/>
          </a:prstGeom>
        </p:spPr>
        <p:txBody>
          <a:bodyPr>
            <a:normAutofit/>
          </a:bodyPr>
          <a:lstStyle>
            <a:lvl1pPr marL="0" indent="0" algn="ctr">
              <a:buNone/>
              <a:defRPr sz="1200"/>
            </a:lvl1pPr>
          </a:lstStyle>
          <a:p>
            <a:endParaRPr lang="en-US"/>
          </a:p>
        </p:txBody>
      </p:sp>
      <p:sp>
        <p:nvSpPr>
          <p:cNvPr id="7" name="Picture Placeholder 3">
            <a:extLst>
              <a:ext uri="{FF2B5EF4-FFF2-40B4-BE49-F238E27FC236}">
                <a16:creationId xmlns:a16="http://schemas.microsoft.com/office/drawing/2014/main" id="{854426EC-3A37-1EF2-D2F3-912BEA042E8A}"/>
              </a:ext>
            </a:extLst>
          </p:cNvPr>
          <p:cNvSpPr>
            <a:spLocks noGrp="1"/>
          </p:cNvSpPr>
          <p:nvPr>
            <p:ph type="pic" sz="quarter" idx="13"/>
          </p:nvPr>
        </p:nvSpPr>
        <p:spPr>
          <a:xfrm>
            <a:off x="9627423" y="954085"/>
            <a:ext cx="2166937" cy="2166937"/>
          </a:xfrm>
          <a:prstGeom prst="ellipse">
            <a:avLst/>
          </a:prstGeom>
        </p:spPr>
        <p:txBody>
          <a:bodyPr>
            <a:normAutofit/>
          </a:bodyPr>
          <a:lstStyle>
            <a:lvl1pPr marL="0" indent="0" algn="ctr">
              <a:buNone/>
              <a:defRPr sz="1200"/>
            </a:lvl1pPr>
          </a:lstStyle>
          <a:p>
            <a:endParaRPr lang="en-US"/>
          </a:p>
        </p:txBody>
      </p:sp>
      <p:sp>
        <p:nvSpPr>
          <p:cNvPr id="9" name="Text Placeholder 8">
            <a:extLst>
              <a:ext uri="{FF2B5EF4-FFF2-40B4-BE49-F238E27FC236}">
                <a16:creationId xmlns:a16="http://schemas.microsoft.com/office/drawing/2014/main" id="{DC055E83-179C-D05E-4F43-EE405EC0B8AD}"/>
              </a:ext>
            </a:extLst>
          </p:cNvPr>
          <p:cNvSpPr>
            <a:spLocks noGrp="1"/>
          </p:cNvSpPr>
          <p:nvPr>
            <p:ph type="body" sz="quarter" idx="14"/>
          </p:nvPr>
        </p:nvSpPr>
        <p:spPr>
          <a:xfrm>
            <a:off x="338171" y="3438040"/>
            <a:ext cx="2365375" cy="2962760"/>
          </a:xfrm>
        </p:spPr>
        <p:txBody>
          <a:bodyPr>
            <a:normAutofit/>
          </a:bodyPr>
          <a:lstStyle>
            <a:lvl1pPr marL="0" indent="0" algn="just">
              <a:buNone/>
              <a:defRPr sz="1500"/>
            </a:lvl1pPr>
          </a:lstStyle>
          <a:p>
            <a:pPr lvl="0"/>
            <a:endParaRPr lang="en-US" dirty="0"/>
          </a:p>
        </p:txBody>
      </p:sp>
      <p:sp>
        <p:nvSpPr>
          <p:cNvPr id="10" name="Text Placeholder 8">
            <a:extLst>
              <a:ext uri="{FF2B5EF4-FFF2-40B4-BE49-F238E27FC236}">
                <a16:creationId xmlns:a16="http://schemas.microsoft.com/office/drawing/2014/main" id="{2A70088D-63C1-94C4-CB86-421D5FF1E6A0}"/>
              </a:ext>
            </a:extLst>
          </p:cNvPr>
          <p:cNvSpPr>
            <a:spLocks noGrp="1"/>
          </p:cNvSpPr>
          <p:nvPr>
            <p:ph type="body" sz="quarter" idx="15"/>
          </p:nvPr>
        </p:nvSpPr>
        <p:spPr>
          <a:xfrm>
            <a:off x="3401517" y="3377301"/>
            <a:ext cx="2365375" cy="2962760"/>
          </a:xfrm>
        </p:spPr>
        <p:txBody>
          <a:bodyPr>
            <a:normAutofit/>
          </a:bodyPr>
          <a:lstStyle>
            <a:lvl1pPr marL="0" indent="0" algn="just">
              <a:buNone/>
              <a:defRPr sz="1500"/>
            </a:lvl1pPr>
          </a:lstStyle>
          <a:p>
            <a:pPr lvl="0"/>
            <a:endParaRPr lang="en-US" dirty="0"/>
          </a:p>
        </p:txBody>
      </p:sp>
      <p:sp>
        <p:nvSpPr>
          <p:cNvPr id="11" name="Text Placeholder 8">
            <a:extLst>
              <a:ext uri="{FF2B5EF4-FFF2-40B4-BE49-F238E27FC236}">
                <a16:creationId xmlns:a16="http://schemas.microsoft.com/office/drawing/2014/main" id="{8868B311-A7AD-2B4F-4DF1-02B548B6B506}"/>
              </a:ext>
            </a:extLst>
          </p:cNvPr>
          <p:cNvSpPr>
            <a:spLocks noGrp="1"/>
          </p:cNvSpPr>
          <p:nvPr>
            <p:ph type="body" sz="quarter" idx="16"/>
          </p:nvPr>
        </p:nvSpPr>
        <p:spPr>
          <a:xfrm>
            <a:off x="6464863" y="3377301"/>
            <a:ext cx="2365375" cy="2962760"/>
          </a:xfrm>
        </p:spPr>
        <p:txBody>
          <a:bodyPr>
            <a:normAutofit/>
          </a:bodyPr>
          <a:lstStyle>
            <a:lvl1pPr marL="0" indent="0" algn="just">
              <a:buNone/>
              <a:defRPr sz="1500"/>
            </a:lvl1pPr>
          </a:lstStyle>
          <a:p>
            <a:pPr lvl="0"/>
            <a:endParaRPr lang="en-US" dirty="0"/>
          </a:p>
        </p:txBody>
      </p:sp>
      <p:sp>
        <p:nvSpPr>
          <p:cNvPr id="12" name="Text Placeholder 8">
            <a:extLst>
              <a:ext uri="{FF2B5EF4-FFF2-40B4-BE49-F238E27FC236}">
                <a16:creationId xmlns:a16="http://schemas.microsoft.com/office/drawing/2014/main" id="{F993EE35-95B9-41FC-1AC6-C972CA250035}"/>
              </a:ext>
            </a:extLst>
          </p:cNvPr>
          <p:cNvSpPr>
            <a:spLocks noGrp="1"/>
          </p:cNvSpPr>
          <p:nvPr>
            <p:ph type="body" sz="quarter" idx="17"/>
          </p:nvPr>
        </p:nvSpPr>
        <p:spPr>
          <a:xfrm>
            <a:off x="9528208" y="3438040"/>
            <a:ext cx="2365375" cy="2962760"/>
          </a:xfrm>
        </p:spPr>
        <p:txBody>
          <a:bodyPr>
            <a:normAutofit/>
          </a:bodyPr>
          <a:lstStyle>
            <a:lvl1pPr marL="0" indent="0" algn="just">
              <a:buNone/>
              <a:defRPr sz="1500"/>
            </a:lvl1pPr>
          </a:lstStyle>
          <a:p>
            <a:pPr lvl="0"/>
            <a:endParaRPr lang="en-US" dirty="0"/>
          </a:p>
        </p:txBody>
      </p:sp>
    </p:spTree>
    <p:extLst>
      <p:ext uri="{BB962C8B-B14F-4D97-AF65-F5344CB8AC3E}">
        <p14:creationId xmlns:p14="http://schemas.microsoft.com/office/powerpoint/2010/main" val="3854476126"/>
      </p:ext>
    </p:extLst>
  </p:cSld>
  <p:clrMapOvr>
    <a:masterClrMapping/>
  </p:clrMapOvr>
</p:sldLayout>
</file>

<file path=ppt/slideLayouts/slideLayout152.xml><?xml version="1.0" encoding="utf-8"?>
<p:sldLayout xmlns:a="http://schemas.openxmlformats.org/drawingml/2006/main" xmlns:r="http://schemas.openxmlformats.org/officeDocument/2006/relationships" xmlns:p="http://schemas.openxmlformats.org/presentationml/2006/main" preserve="1" userDrawn="1">
  <p:cSld name="Layout with image and sub-title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5" name="Picture Placeholder 3">
            <a:extLst>
              <a:ext uri="{FF2B5EF4-FFF2-40B4-BE49-F238E27FC236}">
                <a16:creationId xmlns:a16="http://schemas.microsoft.com/office/drawing/2014/main" id="{3CE0DF66-8AE5-BD83-F3C8-AE05F91C4681}"/>
              </a:ext>
            </a:extLst>
          </p:cNvPr>
          <p:cNvSpPr>
            <a:spLocks noGrp="1"/>
          </p:cNvSpPr>
          <p:nvPr>
            <p:ph type="pic" sz="quarter" idx="10"/>
          </p:nvPr>
        </p:nvSpPr>
        <p:spPr>
          <a:xfrm>
            <a:off x="-2508380" y="-443204"/>
            <a:ext cx="7490926" cy="7744408"/>
          </a:xfrm>
          <a:prstGeom prst="ellipse">
            <a:avLst/>
          </a:prstGeom>
        </p:spPr>
        <p:txBody>
          <a:bodyPr>
            <a:normAutofit/>
          </a:bodyPr>
          <a:lstStyle>
            <a:lvl1pPr marL="0" indent="0" algn="ctr">
              <a:buNone/>
              <a:defRPr sz="1200"/>
            </a:lvl1pPr>
          </a:lstStyle>
          <a:p>
            <a:endParaRPr lang="en-US"/>
          </a:p>
        </p:txBody>
      </p:sp>
      <p:sp>
        <p:nvSpPr>
          <p:cNvPr id="16" name="Subtitle 2">
            <a:extLst>
              <a:ext uri="{FF2B5EF4-FFF2-40B4-BE49-F238E27FC236}">
                <a16:creationId xmlns:a16="http://schemas.microsoft.com/office/drawing/2014/main" id="{8ADEF358-88B5-F8FA-5C14-73D075D3F635}"/>
              </a:ext>
            </a:extLst>
          </p:cNvPr>
          <p:cNvSpPr>
            <a:spLocks noGrp="1"/>
          </p:cNvSpPr>
          <p:nvPr>
            <p:ph type="subTitle" idx="1" hasCustomPrompt="1"/>
          </p:nvPr>
        </p:nvSpPr>
        <p:spPr>
          <a:xfrm>
            <a:off x="5380756" y="1323038"/>
            <a:ext cx="6382140"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7" name="Text Placeholder 13">
            <a:extLst>
              <a:ext uri="{FF2B5EF4-FFF2-40B4-BE49-F238E27FC236}">
                <a16:creationId xmlns:a16="http://schemas.microsoft.com/office/drawing/2014/main" id="{64170834-4FB6-9E77-559C-0EB51D871FB3}"/>
              </a:ext>
            </a:extLst>
          </p:cNvPr>
          <p:cNvSpPr>
            <a:spLocks noGrp="1"/>
          </p:cNvSpPr>
          <p:nvPr>
            <p:ph type="body" sz="quarter" idx="11"/>
          </p:nvPr>
        </p:nvSpPr>
        <p:spPr>
          <a:xfrm>
            <a:off x="5380756" y="2008910"/>
            <a:ext cx="6382139" cy="4424486"/>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19" name="Title 1">
            <a:extLst>
              <a:ext uri="{FF2B5EF4-FFF2-40B4-BE49-F238E27FC236}">
                <a16:creationId xmlns:a16="http://schemas.microsoft.com/office/drawing/2014/main" id="{7E243988-BD40-E774-99AD-ABC65D2FA2B1}"/>
              </a:ext>
            </a:extLst>
          </p:cNvPr>
          <p:cNvSpPr>
            <a:spLocks noGrp="1"/>
          </p:cNvSpPr>
          <p:nvPr>
            <p:ph type="title" hasCustomPrompt="1"/>
          </p:nvPr>
        </p:nvSpPr>
        <p:spPr>
          <a:xfrm>
            <a:off x="5380756" y="362188"/>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697169337"/>
      </p:ext>
    </p:extLst>
  </p:cSld>
  <p:clrMapOvr>
    <a:masterClrMapping/>
  </p:clrMapOvr>
</p:sldLayout>
</file>

<file path=ppt/slideLayouts/slideLayout153.xml><?xml version="1.0" encoding="utf-8"?>
<p:sldLayout xmlns:a="http://schemas.openxmlformats.org/drawingml/2006/main" xmlns:r="http://schemas.openxmlformats.org/officeDocument/2006/relationships" xmlns:p="http://schemas.openxmlformats.org/presentationml/2006/main" preserve="1" userDrawn="1">
  <p:cSld name="Layout with image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2508380" y="-443204"/>
            <a:ext cx="7490926" cy="7744408"/>
          </a:xfrm>
          <a:prstGeom prst="ellipse">
            <a:avLst/>
          </a:prstGeom>
        </p:spPr>
        <p:txBody>
          <a:bodyPr>
            <a:normAutofit/>
          </a:bodyPr>
          <a:lstStyle>
            <a:lvl1pPr marL="0" indent="0" algn="ctr">
              <a:buNone/>
              <a:defRPr sz="1200"/>
            </a:lvl1pPr>
          </a:lstStyle>
          <a:p>
            <a:endParaRPr lang="en-US"/>
          </a:p>
        </p:txBody>
      </p:sp>
      <p:sp>
        <p:nvSpPr>
          <p:cNvPr id="3" name="Text Placeholder 13">
            <a:extLst>
              <a:ext uri="{FF2B5EF4-FFF2-40B4-BE49-F238E27FC236}">
                <a16:creationId xmlns:a16="http://schemas.microsoft.com/office/drawing/2014/main" id="{8122E555-14C6-E472-A738-A0EAB51814C9}"/>
              </a:ext>
            </a:extLst>
          </p:cNvPr>
          <p:cNvSpPr>
            <a:spLocks noGrp="1"/>
          </p:cNvSpPr>
          <p:nvPr>
            <p:ph type="body" sz="quarter" idx="11"/>
          </p:nvPr>
        </p:nvSpPr>
        <p:spPr>
          <a:xfrm>
            <a:off x="5463883" y="1482437"/>
            <a:ext cx="6382139" cy="493710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4888D56C-2EB1-F3BF-E149-5895427EEE03}"/>
              </a:ext>
            </a:extLst>
          </p:cNvPr>
          <p:cNvSpPr>
            <a:spLocks noGrp="1"/>
          </p:cNvSpPr>
          <p:nvPr>
            <p:ph type="title" hasCustomPrompt="1"/>
          </p:nvPr>
        </p:nvSpPr>
        <p:spPr>
          <a:xfrm>
            <a:off x="5463882" y="327622"/>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123813544"/>
      </p:ext>
    </p:extLst>
  </p:cSld>
  <p:clrMapOvr>
    <a:masterClrMapping/>
  </p:clrMapOvr>
</p:sldLayout>
</file>

<file path=ppt/slideLayouts/slideLayout154.xml><?xml version="1.0" encoding="utf-8"?>
<p:sldLayout xmlns:a="http://schemas.openxmlformats.org/drawingml/2006/main" xmlns:r="http://schemas.openxmlformats.org/officeDocument/2006/relationships" xmlns:p="http://schemas.openxmlformats.org/presentationml/2006/main" preserve="1" userDrawn="1">
  <p:cSld name="Layout with image and sub-title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7326085" y="-443204"/>
            <a:ext cx="7490926" cy="7744408"/>
          </a:xfrm>
          <a:prstGeom prst="ellipse">
            <a:avLst/>
          </a:prstGeom>
        </p:spPr>
        <p:txBody>
          <a:bodyPr>
            <a:normAutofit/>
          </a:bodyPr>
          <a:lstStyle>
            <a:lvl1pPr marL="0" indent="0" algn="ctr">
              <a:buNone/>
              <a:defRPr sz="1200"/>
            </a:lvl1pPr>
          </a:lstStyle>
          <a:p>
            <a:endParaRPr lang="en-US"/>
          </a:p>
        </p:txBody>
      </p:sp>
      <p:sp>
        <p:nvSpPr>
          <p:cNvPr id="8" name="Subtitle 2">
            <a:extLst>
              <a:ext uri="{FF2B5EF4-FFF2-40B4-BE49-F238E27FC236}">
                <a16:creationId xmlns:a16="http://schemas.microsoft.com/office/drawing/2014/main" id="{6A91CC59-AB2C-A9AE-8B6C-12DEAE021028}"/>
              </a:ext>
            </a:extLst>
          </p:cNvPr>
          <p:cNvSpPr>
            <a:spLocks noGrp="1"/>
          </p:cNvSpPr>
          <p:nvPr>
            <p:ph type="subTitle" idx="1" hasCustomPrompt="1"/>
          </p:nvPr>
        </p:nvSpPr>
        <p:spPr>
          <a:xfrm>
            <a:off x="434683" y="1364601"/>
            <a:ext cx="6382140"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2050473"/>
            <a:ext cx="6382139" cy="4424486"/>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BCF2DA9F-45C9-01E8-547D-287BBC5EBD69}"/>
              </a:ext>
            </a:extLst>
          </p:cNvPr>
          <p:cNvSpPr>
            <a:spLocks noGrp="1"/>
          </p:cNvSpPr>
          <p:nvPr>
            <p:ph type="title" hasCustomPrompt="1"/>
          </p:nvPr>
        </p:nvSpPr>
        <p:spPr>
          <a:xfrm>
            <a:off x="434683" y="383040"/>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570639664"/>
      </p:ext>
    </p:extLst>
  </p:cSld>
  <p:clrMapOvr>
    <a:masterClrMapping/>
  </p:clrMapOvr>
</p:sldLayout>
</file>

<file path=ppt/slideLayouts/slideLayout155.xml><?xml version="1.0" encoding="utf-8"?>
<p:sldLayout xmlns:a="http://schemas.openxmlformats.org/drawingml/2006/main" xmlns:r="http://schemas.openxmlformats.org/officeDocument/2006/relationships" xmlns:p="http://schemas.openxmlformats.org/presentationml/2006/main" preserve="1" userDrawn="1">
  <p:cSld name="Layout with image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52BDE8A6-ABED-66E7-6E3E-892B45E89043}"/>
              </a:ext>
            </a:extLst>
          </p:cNvPr>
          <p:cNvSpPr>
            <a:spLocks noGrp="1"/>
          </p:cNvSpPr>
          <p:nvPr>
            <p:ph type="pic" sz="quarter" idx="10"/>
          </p:nvPr>
        </p:nvSpPr>
        <p:spPr>
          <a:xfrm>
            <a:off x="7326085" y="-443204"/>
            <a:ext cx="7490926" cy="7744408"/>
          </a:xfrm>
          <a:prstGeom prst="ellipse">
            <a:avLst/>
          </a:prstGeom>
        </p:spPr>
        <p:txBody>
          <a:bodyPr>
            <a:normAutofit/>
          </a:bodyPr>
          <a:lstStyle>
            <a:lvl1pPr marL="0" indent="0" algn="ctr">
              <a:buNone/>
              <a:defRPr sz="1200"/>
            </a:lvl1pPr>
          </a:lstStyle>
          <a:p>
            <a:endParaRPr lang="en-US"/>
          </a:p>
        </p:txBody>
      </p:sp>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537856"/>
            <a:ext cx="6382139" cy="493710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8FA92D70-BFFE-D9E7-1E4C-A7E088A01FE3}"/>
              </a:ext>
            </a:extLst>
          </p:cNvPr>
          <p:cNvSpPr>
            <a:spLocks noGrp="1"/>
          </p:cNvSpPr>
          <p:nvPr>
            <p:ph type="title" hasCustomPrompt="1"/>
          </p:nvPr>
        </p:nvSpPr>
        <p:spPr>
          <a:xfrm>
            <a:off x="434683" y="383040"/>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4124296542"/>
      </p:ext>
    </p:extLst>
  </p:cSld>
  <p:clrMapOvr>
    <a:masterClrMapping/>
  </p:clrMapOvr>
</p:sldLayout>
</file>

<file path=ppt/slideLayouts/slideLayout156.xml><?xml version="1.0" encoding="utf-8"?>
<p:sldLayout xmlns:a="http://schemas.openxmlformats.org/drawingml/2006/main" xmlns:r="http://schemas.openxmlformats.org/officeDocument/2006/relationships" xmlns:p="http://schemas.openxmlformats.org/presentationml/2006/main" preserve="1" userDrawn="1">
  <p:cSld name="Basic Layout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ext Placeholder 13">
            <a:extLst>
              <a:ext uri="{FF2B5EF4-FFF2-40B4-BE49-F238E27FC236}">
                <a16:creationId xmlns:a16="http://schemas.microsoft.com/office/drawing/2014/main" id="{1A31E364-65C4-1DBC-6A7E-E0EACD2EFAEC}"/>
              </a:ext>
            </a:extLst>
          </p:cNvPr>
          <p:cNvSpPr>
            <a:spLocks noGrp="1"/>
          </p:cNvSpPr>
          <p:nvPr>
            <p:ph type="body" sz="quarter" idx="11"/>
          </p:nvPr>
        </p:nvSpPr>
        <p:spPr>
          <a:xfrm>
            <a:off x="434683" y="1357746"/>
            <a:ext cx="11358465" cy="511721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6FBE6106-4ACA-8207-22D6-F893E7EDC217}"/>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076054324"/>
      </p:ext>
    </p:extLst>
  </p:cSld>
  <p:clrMapOvr>
    <a:masterClrMapping/>
  </p:clrMapOvr>
</p:sldLayout>
</file>

<file path=ppt/slideLayouts/slideLayout157.xml><?xml version="1.0" encoding="utf-8"?>
<p:sldLayout xmlns:a="http://schemas.openxmlformats.org/drawingml/2006/main" xmlns:r="http://schemas.openxmlformats.org/officeDocument/2006/relationships" xmlns:p="http://schemas.openxmlformats.org/presentationml/2006/main" preserve="1" userDrawn="1">
  <p:cSld name="Basic Layout with sub-title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ext Placeholder 13">
            <a:extLst>
              <a:ext uri="{FF2B5EF4-FFF2-40B4-BE49-F238E27FC236}">
                <a16:creationId xmlns:a16="http://schemas.microsoft.com/office/drawing/2014/main" id="{BC3E768E-1B58-8A5B-9117-D71BED0E8E67}"/>
              </a:ext>
            </a:extLst>
          </p:cNvPr>
          <p:cNvSpPr>
            <a:spLocks noGrp="1"/>
          </p:cNvSpPr>
          <p:nvPr>
            <p:ph type="body" sz="quarter" idx="11"/>
          </p:nvPr>
        </p:nvSpPr>
        <p:spPr>
          <a:xfrm>
            <a:off x="434683" y="1939636"/>
            <a:ext cx="11395787" cy="453532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Subtitle 2">
            <a:extLst>
              <a:ext uri="{FF2B5EF4-FFF2-40B4-BE49-F238E27FC236}">
                <a16:creationId xmlns:a16="http://schemas.microsoft.com/office/drawing/2014/main" id="{D87836E1-380B-BB93-AD40-D190B2E8728A}"/>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7" name="Title 1">
            <a:extLst>
              <a:ext uri="{FF2B5EF4-FFF2-40B4-BE49-F238E27FC236}">
                <a16:creationId xmlns:a16="http://schemas.microsoft.com/office/drawing/2014/main" id="{68CF0F3F-66EB-61B8-4E15-E1CD78977F26}"/>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3387402783"/>
      </p:ext>
    </p:extLst>
  </p:cSld>
  <p:clrMapOvr>
    <a:masterClrMapping/>
  </p:clrMapOvr>
</p:sldLayout>
</file>

<file path=ppt/slideLayouts/slideLayout158.xml><?xml version="1.0" encoding="utf-8"?>
<p:sldLayout xmlns:a="http://schemas.openxmlformats.org/drawingml/2006/main" xmlns:r="http://schemas.openxmlformats.org/officeDocument/2006/relationships" xmlns:p="http://schemas.openxmlformats.org/presentationml/2006/main" preserve="1" userDrawn="1">
  <p:cSld name="Basic Layout Split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401006"/>
            <a:ext cx="5319195" cy="507395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3" name="Text Placeholder 13">
            <a:extLst>
              <a:ext uri="{FF2B5EF4-FFF2-40B4-BE49-F238E27FC236}">
                <a16:creationId xmlns:a16="http://schemas.microsoft.com/office/drawing/2014/main" id="{C50AAF10-F935-C2F1-9CAF-6E3FFB4DA805}"/>
              </a:ext>
            </a:extLst>
          </p:cNvPr>
          <p:cNvSpPr>
            <a:spLocks noGrp="1"/>
          </p:cNvSpPr>
          <p:nvPr>
            <p:ph type="body" sz="quarter" idx="12"/>
          </p:nvPr>
        </p:nvSpPr>
        <p:spPr>
          <a:xfrm>
            <a:off x="6438122" y="1385455"/>
            <a:ext cx="5319196" cy="507395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6EEBCA77-2BD1-D620-2A78-365893AA628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835824472"/>
      </p:ext>
    </p:extLst>
  </p:cSld>
  <p:clrMapOvr>
    <a:masterClrMapping/>
  </p:clrMapOvr>
</p:sldLayout>
</file>

<file path=ppt/slideLayouts/slideLayout159.xml><?xml version="1.0" encoding="utf-8"?>
<p:sldLayout xmlns:a="http://schemas.openxmlformats.org/drawingml/2006/main" xmlns:r="http://schemas.openxmlformats.org/officeDocument/2006/relationships" xmlns:p="http://schemas.openxmlformats.org/presentationml/2006/main" preserve="1" userDrawn="1">
  <p:cSld name="Basic Layout Split with sub-title_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13">
            <a:extLst>
              <a:ext uri="{FF2B5EF4-FFF2-40B4-BE49-F238E27FC236}">
                <a16:creationId xmlns:a16="http://schemas.microsoft.com/office/drawing/2014/main" id="{B913A713-051A-EB7C-BEBE-C2D0E882AA4A}"/>
              </a:ext>
            </a:extLst>
          </p:cNvPr>
          <p:cNvSpPr>
            <a:spLocks noGrp="1"/>
          </p:cNvSpPr>
          <p:nvPr>
            <p:ph type="body" sz="quarter" idx="11"/>
          </p:nvPr>
        </p:nvSpPr>
        <p:spPr>
          <a:xfrm>
            <a:off x="434683" y="1969042"/>
            <a:ext cx="5319195" cy="4505917"/>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4" name="Text Placeholder 13">
            <a:extLst>
              <a:ext uri="{FF2B5EF4-FFF2-40B4-BE49-F238E27FC236}">
                <a16:creationId xmlns:a16="http://schemas.microsoft.com/office/drawing/2014/main" id="{759367B1-65BC-5A34-DC7B-C937C4C4A1DE}"/>
              </a:ext>
            </a:extLst>
          </p:cNvPr>
          <p:cNvSpPr>
            <a:spLocks noGrp="1"/>
          </p:cNvSpPr>
          <p:nvPr>
            <p:ph type="body" sz="quarter" idx="12"/>
          </p:nvPr>
        </p:nvSpPr>
        <p:spPr>
          <a:xfrm>
            <a:off x="6438122" y="1953491"/>
            <a:ext cx="5319196" cy="4505917"/>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5" name="Subtitle 2">
            <a:extLst>
              <a:ext uri="{FF2B5EF4-FFF2-40B4-BE49-F238E27FC236}">
                <a16:creationId xmlns:a16="http://schemas.microsoft.com/office/drawing/2014/main" id="{BE95E55B-2C12-507F-6AF9-E6D735DE5494}"/>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6" name="Title 1">
            <a:extLst>
              <a:ext uri="{FF2B5EF4-FFF2-40B4-BE49-F238E27FC236}">
                <a16:creationId xmlns:a16="http://schemas.microsoft.com/office/drawing/2014/main" id="{36B8793C-1786-3274-FB70-E06895A79471}"/>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1883886238"/>
      </p:ext>
    </p:extLst>
  </p:cSld>
  <p:clrMapOvr>
    <a:masterClrMapping/>
  </p:clrMapOvr>
</p:sldLayout>
</file>

<file path=ppt/slideLayouts/slideLayout160.xml><?xml version="1.0" encoding="utf-8"?>
<p:sldLayout xmlns:a="http://schemas.openxmlformats.org/drawingml/2006/main" xmlns:r="http://schemas.openxmlformats.org/officeDocument/2006/relationships" xmlns:p="http://schemas.openxmlformats.org/presentationml/2006/main" preserve="1" userDrawn="1">
  <p:cSld name="Basic Layout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357746"/>
            <a:ext cx="11358465" cy="511721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Title 1">
            <a:extLst>
              <a:ext uri="{FF2B5EF4-FFF2-40B4-BE49-F238E27FC236}">
                <a16:creationId xmlns:a16="http://schemas.microsoft.com/office/drawing/2014/main" id="{0FF18CAE-CA87-127A-DC37-04CB5D615C9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791601167"/>
      </p:ext>
    </p:extLst>
  </p:cSld>
  <p:clrMapOvr>
    <a:masterClrMapping/>
  </p:clrMapOvr>
</p:sldLayout>
</file>

<file path=ppt/slideLayouts/slideLayout161.xml><?xml version="1.0" encoding="utf-8"?>
<p:sldLayout xmlns:a="http://schemas.openxmlformats.org/drawingml/2006/main" xmlns:r="http://schemas.openxmlformats.org/officeDocument/2006/relationships" xmlns:p="http://schemas.openxmlformats.org/presentationml/2006/main" preserve="1" userDrawn="1">
  <p:cSld name="Basic Layout with sub-title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939636"/>
            <a:ext cx="11395787" cy="453532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Subtitle 2">
            <a:extLst>
              <a:ext uri="{FF2B5EF4-FFF2-40B4-BE49-F238E27FC236}">
                <a16:creationId xmlns:a16="http://schemas.microsoft.com/office/drawing/2014/main" id="{B92A8784-E414-1956-C183-FC2C077E7A16}"/>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4" name="Title 1">
            <a:extLst>
              <a:ext uri="{FF2B5EF4-FFF2-40B4-BE49-F238E27FC236}">
                <a16:creationId xmlns:a16="http://schemas.microsoft.com/office/drawing/2014/main" id="{40AC629E-29D2-D559-BC74-3708F279D55F}"/>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809835197"/>
      </p:ext>
    </p:extLst>
  </p:cSld>
  <p:clrMapOvr>
    <a:masterClrMapping/>
  </p:clrMapOvr>
</p:sldLayout>
</file>

<file path=ppt/slideLayouts/slideLayout162.xml><?xml version="1.0" encoding="utf-8"?>
<p:sldLayout xmlns:a="http://schemas.openxmlformats.org/drawingml/2006/main" xmlns:r="http://schemas.openxmlformats.org/officeDocument/2006/relationships" xmlns:p="http://schemas.openxmlformats.org/presentationml/2006/main" preserve="1" userDrawn="1">
  <p:cSld name="Basic Layout with split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373296"/>
            <a:ext cx="5319195" cy="510166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3" name="Text Placeholder 13">
            <a:extLst>
              <a:ext uri="{FF2B5EF4-FFF2-40B4-BE49-F238E27FC236}">
                <a16:creationId xmlns:a16="http://schemas.microsoft.com/office/drawing/2014/main" id="{C50AAF10-F935-C2F1-9CAF-6E3FFB4DA805}"/>
              </a:ext>
            </a:extLst>
          </p:cNvPr>
          <p:cNvSpPr>
            <a:spLocks noGrp="1"/>
          </p:cNvSpPr>
          <p:nvPr>
            <p:ph type="body" sz="quarter" idx="12"/>
          </p:nvPr>
        </p:nvSpPr>
        <p:spPr>
          <a:xfrm>
            <a:off x="6438122" y="1357745"/>
            <a:ext cx="5319196" cy="5101663"/>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2" name="Title 1">
            <a:extLst>
              <a:ext uri="{FF2B5EF4-FFF2-40B4-BE49-F238E27FC236}">
                <a16:creationId xmlns:a16="http://schemas.microsoft.com/office/drawing/2014/main" id="{BB303612-74CD-425F-F6E4-EB9923E7383C}"/>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379055971"/>
      </p:ext>
    </p:extLst>
  </p:cSld>
  <p:clrMapOvr>
    <a:masterClrMapping/>
  </p:clrMapOvr>
</p:sldLayout>
</file>

<file path=ppt/slideLayouts/slideLayout163.xml><?xml version="1.0" encoding="utf-8"?>
<p:sldLayout xmlns:a="http://schemas.openxmlformats.org/drawingml/2006/main" xmlns:r="http://schemas.openxmlformats.org/officeDocument/2006/relationships" xmlns:p="http://schemas.openxmlformats.org/presentationml/2006/main" preserve="1" userDrawn="1">
  <p:cSld name="Basic Layout split with sub-title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Subtitle 2">
            <a:extLst>
              <a:ext uri="{FF2B5EF4-FFF2-40B4-BE49-F238E27FC236}">
                <a16:creationId xmlns:a16="http://schemas.microsoft.com/office/drawing/2014/main" id="{6A91CC59-AB2C-A9AE-8B6C-12DEAE021028}"/>
              </a:ext>
            </a:extLst>
          </p:cNvPr>
          <p:cNvSpPr>
            <a:spLocks noGrp="1"/>
          </p:cNvSpPr>
          <p:nvPr>
            <p:ph type="subTitle" idx="1" hasCustomPrompt="1"/>
          </p:nvPr>
        </p:nvSpPr>
        <p:spPr>
          <a:xfrm>
            <a:off x="434682" y="1188000"/>
            <a:ext cx="11395787" cy="548659"/>
          </a:xfrm>
        </p:spPr>
        <p:txBody>
          <a:bodyPr anchor="ctr">
            <a:normAutofit/>
          </a:bodyPr>
          <a:lstStyle>
            <a:lvl1pPr marL="0" indent="0" algn="l">
              <a:buNone/>
              <a:defRPr sz="1700" b="0" i="0">
                <a:solidFill>
                  <a:schemeClr val="tx2"/>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
        <p:nvSpPr>
          <p:cNvPr id="3" name="Text Placeholder 13">
            <a:extLst>
              <a:ext uri="{FF2B5EF4-FFF2-40B4-BE49-F238E27FC236}">
                <a16:creationId xmlns:a16="http://schemas.microsoft.com/office/drawing/2014/main" id="{B913A713-051A-EB7C-BEBE-C2D0E882AA4A}"/>
              </a:ext>
            </a:extLst>
          </p:cNvPr>
          <p:cNvSpPr>
            <a:spLocks noGrp="1"/>
          </p:cNvSpPr>
          <p:nvPr>
            <p:ph type="body" sz="quarter" idx="11"/>
          </p:nvPr>
        </p:nvSpPr>
        <p:spPr>
          <a:xfrm>
            <a:off x="434683" y="1996751"/>
            <a:ext cx="5319195" cy="4478208"/>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4" name="Text Placeholder 13">
            <a:extLst>
              <a:ext uri="{FF2B5EF4-FFF2-40B4-BE49-F238E27FC236}">
                <a16:creationId xmlns:a16="http://schemas.microsoft.com/office/drawing/2014/main" id="{759367B1-65BC-5A34-DC7B-C937C4C4A1DE}"/>
              </a:ext>
            </a:extLst>
          </p:cNvPr>
          <p:cNvSpPr>
            <a:spLocks noGrp="1"/>
          </p:cNvSpPr>
          <p:nvPr>
            <p:ph type="body" sz="quarter" idx="12"/>
          </p:nvPr>
        </p:nvSpPr>
        <p:spPr>
          <a:xfrm>
            <a:off x="6438122" y="1981200"/>
            <a:ext cx="5319196" cy="4478208"/>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5" name="Title 1">
            <a:extLst>
              <a:ext uri="{FF2B5EF4-FFF2-40B4-BE49-F238E27FC236}">
                <a16:creationId xmlns:a16="http://schemas.microsoft.com/office/drawing/2014/main" id="{BB7CC0E1-626C-79F5-736D-A1F7145F57F4}"/>
              </a:ext>
            </a:extLst>
          </p:cNvPr>
          <p:cNvSpPr>
            <a:spLocks noGrp="1"/>
          </p:cNvSpPr>
          <p:nvPr>
            <p:ph type="title" hasCustomPrompt="1"/>
          </p:nvPr>
        </p:nvSpPr>
        <p:spPr>
          <a:xfrm>
            <a:off x="434683" y="383041"/>
            <a:ext cx="11395787" cy="757626"/>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4036470544"/>
      </p:ext>
    </p:extLst>
  </p:cSld>
  <p:clrMapOvr>
    <a:masterClrMapping/>
  </p:clrMapOvr>
</p:sldLayout>
</file>

<file path=ppt/slideLayouts/slideLayout164.xml><?xml version="1.0" encoding="utf-8"?>
<p:sldLayout xmlns:a="http://schemas.openxmlformats.org/drawingml/2006/main" xmlns:r="http://schemas.openxmlformats.org/officeDocument/2006/relationships" xmlns:p="http://schemas.openxmlformats.org/presentationml/2006/main" preserve="1" userDrawn="1">
  <p:cSld name="Quote_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C490DB6-4231-76ED-A9EB-C4FB2E47E974}"/>
              </a:ext>
            </a:extLst>
          </p:cNvPr>
          <p:cNvSpPr>
            <a:spLocks noGrp="1"/>
          </p:cNvSpPr>
          <p:nvPr>
            <p:ph type="title" hasCustomPrompt="1"/>
          </p:nvPr>
        </p:nvSpPr>
        <p:spPr>
          <a:xfrm>
            <a:off x="1099458" y="1138336"/>
            <a:ext cx="10515600" cy="2953446"/>
          </a:xfrm>
          <a:prstGeom prst="rect">
            <a:avLst/>
          </a:prstGeom>
          <a:noFill/>
        </p:spPr>
        <p:txBody>
          <a:bodyPr vert="horz" lIns="91440" tIns="45720" rIns="91440" bIns="45720" rtlCol="0" anchor="ctr">
            <a:normAutofit/>
          </a:bodyPr>
          <a:lstStyle>
            <a:lvl1pPr algn="ctr">
              <a:defRPr sz="2800" b="0" i="0">
                <a:ln>
                  <a:solidFill>
                    <a:schemeClr val="bg1"/>
                  </a:solidFill>
                </a:ln>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3" name="Subtitle 2">
            <a:extLst>
              <a:ext uri="{FF2B5EF4-FFF2-40B4-BE49-F238E27FC236}">
                <a16:creationId xmlns:a16="http://schemas.microsoft.com/office/drawing/2014/main" id="{F7B8941B-D67B-CA88-51C2-2B8141F4E9E7}"/>
              </a:ext>
            </a:extLst>
          </p:cNvPr>
          <p:cNvSpPr>
            <a:spLocks noGrp="1"/>
          </p:cNvSpPr>
          <p:nvPr>
            <p:ph type="subTitle" idx="1" hasCustomPrompt="1"/>
          </p:nvPr>
        </p:nvSpPr>
        <p:spPr>
          <a:xfrm>
            <a:off x="1693959" y="5556720"/>
            <a:ext cx="8804082" cy="611085"/>
          </a:xfrm>
        </p:spPr>
        <p:txBody>
          <a:bodyPr anchor="ctr">
            <a:normAutofit/>
          </a:bodyPr>
          <a:lstStyle>
            <a:lvl1pPr marL="0" indent="0" algn="ctr">
              <a:buNone/>
              <a:defRPr sz="1500" b="0" i="1">
                <a:solidFill>
                  <a:schemeClr val="bg1"/>
                </a:solidFill>
                <a:latin typeface="Arial" panose="020B0604020202020204" pitchFamily="34" charset="0"/>
                <a:cs typeface="Arial" panose="020B0604020202020204" pitchFamily="34"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dirty="0"/>
              <a:t>Click to edit master subtitle style</a:t>
            </a:r>
            <a:endParaRPr lang="en-US" dirty="0"/>
          </a:p>
        </p:txBody>
      </p:sp>
    </p:spTree>
    <p:extLst>
      <p:ext uri="{BB962C8B-B14F-4D97-AF65-F5344CB8AC3E}">
        <p14:creationId xmlns:p14="http://schemas.microsoft.com/office/powerpoint/2010/main" val="3676249334"/>
      </p:ext>
    </p:extLst>
  </p:cSld>
  <p:clrMapOvr>
    <a:masterClrMapping/>
  </p:clrMapOvr>
</p:sldLayout>
</file>

<file path=ppt/slideLayouts/slideLayout165.xml><?xml version="1.0" encoding="utf-8"?>
<p:sldLayout xmlns:a="http://schemas.openxmlformats.org/drawingml/2006/main" xmlns:r="http://schemas.openxmlformats.org/officeDocument/2006/relationships" xmlns:p="http://schemas.openxmlformats.org/presentationml/2006/main" preserve="1" userDrawn="1">
  <p:cSld name="Thank You">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22857890"/>
      </p:ext>
    </p:extLst>
  </p:cSld>
  <p:clrMapOvr>
    <a:masterClrMapping/>
  </p:clrMapOvr>
</p:sldLayout>
</file>

<file path=ppt/slideLayouts/slideLayout166.xml><?xml version="1.0" encoding="utf-8"?>
<p:sldLayout xmlns:a="http://schemas.openxmlformats.org/drawingml/2006/main" xmlns:r="http://schemas.openxmlformats.org/officeDocument/2006/relationships" xmlns:p="http://schemas.openxmlformats.org/presentationml/2006/main" preserve="1" userDrawn="1">
  <p:cSld name="Get in touch">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D7720ED-4164-5D76-A4B1-594E0584F294}"/>
              </a:ext>
            </a:extLst>
          </p:cNvPr>
          <p:cNvSpPr>
            <a:spLocks noGrp="1"/>
          </p:cNvSpPr>
          <p:nvPr>
            <p:ph type="body" sz="quarter" idx="10"/>
          </p:nvPr>
        </p:nvSpPr>
        <p:spPr>
          <a:xfrm>
            <a:off x="7202487" y="2052281"/>
            <a:ext cx="2538412" cy="224388"/>
          </a:xfrm>
        </p:spPr>
        <p:txBody>
          <a:bodyPr anchor="ctr"/>
          <a:lstStyle>
            <a:lvl1pPr>
              <a:defRPr>
                <a:solidFill>
                  <a:schemeClr val="bg1"/>
                </a:solidFill>
              </a:defRPr>
            </a:lvl1pPr>
          </a:lstStyle>
          <a:p>
            <a:pPr lvl="0"/>
            <a:endParaRPr lang="en-US" dirty="0"/>
          </a:p>
        </p:txBody>
      </p:sp>
      <p:sp>
        <p:nvSpPr>
          <p:cNvPr id="5" name="Text Placeholder 2">
            <a:extLst>
              <a:ext uri="{FF2B5EF4-FFF2-40B4-BE49-F238E27FC236}">
                <a16:creationId xmlns:a16="http://schemas.microsoft.com/office/drawing/2014/main" id="{F0C49CBE-1586-7358-6A11-2FA23CE304C0}"/>
              </a:ext>
            </a:extLst>
          </p:cNvPr>
          <p:cNvSpPr>
            <a:spLocks noGrp="1"/>
          </p:cNvSpPr>
          <p:nvPr>
            <p:ph type="body" sz="quarter" idx="11"/>
          </p:nvPr>
        </p:nvSpPr>
        <p:spPr>
          <a:xfrm>
            <a:off x="7202487" y="2391295"/>
            <a:ext cx="2538412" cy="224388"/>
          </a:xfrm>
        </p:spPr>
        <p:txBody>
          <a:bodyPr anchor="ctr"/>
          <a:lstStyle>
            <a:lvl1pPr>
              <a:defRPr>
                <a:solidFill>
                  <a:schemeClr val="bg1"/>
                </a:solidFill>
              </a:defRPr>
            </a:lvl1pPr>
          </a:lstStyle>
          <a:p>
            <a:pPr lvl="0"/>
            <a:endParaRPr lang="en-US" dirty="0"/>
          </a:p>
        </p:txBody>
      </p:sp>
      <p:sp>
        <p:nvSpPr>
          <p:cNvPr id="6" name="Text Placeholder 2">
            <a:extLst>
              <a:ext uri="{FF2B5EF4-FFF2-40B4-BE49-F238E27FC236}">
                <a16:creationId xmlns:a16="http://schemas.microsoft.com/office/drawing/2014/main" id="{5A0604F3-14A6-5505-123E-D692317EEB73}"/>
              </a:ext>
            </a:extLst>
          </p:cNvPr>
          <p:cNvSpPr>
            <a:spLocks noGrp="1"/>
          </p:cNvSpPr>
          <p:nvPr>
            <p:ph type="body" sz="quarter" idx="12"/>
          </p:nvPr>
        </p:nvSpPr>
        <p:spPr>
          <a:xfrm>
            <a:off x="7202487" y="2730308"/>
            <a:ext cx="2538412" cy="224388"/>
          </a:xfrm>
        </p:spPr>
        <p:txBody>
          <a:bodyPr anchor="ctr"/>
          <a:lstStyle>
            <a:lvl1pPr>
              <a:defRPr>
                <a:solidFill>
                  <a:schemeClr val="bg1"/>
                </a:solidFill>
              </a:defRPr>
            </a:lvl1pPr>
          </a:lstStyle>
          <a:p>
            <a:pPr lvl="0"/>
            <a:endParaRPr lang="en-US" dirty="0"/>
          </a:p>
        </p:txBody>
      </p:sp>
      <p:sp>
        <p:nvSpPr>
          <p:cNvPr id="7" name="Text Placeholder 2">
            <a:extLst>
              <a:ext uri="{FF2B5EF4-FFF2-40B4-BE49-F238E27FC236}">
                <a16:creationId xmlns:a16="http://schemas.microsoft.com/office/drawing/2014/main" id="{390FAD75-1070-7A70-824A-83E4C90B4D00}"/>
              </a:ext>
            </a:extLst>
          </p:cNvPr>
          <p:cNvSpPr>
            <a:spLocks noGrp="1"/>
          </p:cNvSpPr>
          <p:nvPr>
            <p:ph type="body" sz="quarter" idx="13"/>
          </p:nvPr>
        </p:nvSpPr>
        <p:spPr>
          <a:xfrm>
            <a:off x="7202487" y="3204612"/>
            <a:ext cx="2538412" cy="224388"/>
          </a:xfrm>
        </p:spPr>
        <p:txBody>
          <a:bodyPr anchor="ctr"/>
          <a:lstStyle>
            <a:lvl1pPr>
              <a:defRPr>
                <a:solidFill>
                  <a:schemeClr val="bg1"/>
                </a:solidFill>
              </a:defRPr>
            </a:lvl1pPr>
          </a:lstStyle>
          <a:p>
            <a:pPr lvl="0"/>
            <a:endParaRPr lang="en-US" dirty="0"/>
          </a:p>
        </p:txBody>
      </p:sp>
    </p:spTree>
    <p:extLst>
      <p:ext uri="{BB962C8B-B14F-4D97-AF65-F5344CB8AC3E}">
        <p14:creationId xmlns:p14="http://schemas.microsoft.com/office/powerpoint/2010/main" val="4252293530"/>
      </p:ext>
    </p:extLst>
  </p:cSld>
  <p:clrMapOvr>
    <a:masterClrMapping/>
  </p:clrMapOvr>
</p:sldLayout>
</file>

<file path=ppt/slideLayouts/slideLayout167.xml><?xml version="1.0" encoding="utf-8"?>
<p:sldLayout xmlns:a="http://schemas.openxmlformats.org/drawingml/2006/main" xmlns:r="http://schemas.openxmlformats.org/officeDocument/2006/relationships" xmlns:p="http://schemas.openxmlformats.org/presentationml/2006/main" userDrawn="1">
  <p:cSld name="70_Custom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5735489E-F087-32D9-E2F0-9BF131432EA5}"/>
              </a:ext>
            </a:extLst>
          </p:cNvPr>
          <p:cNvSpPr>
            <a:spLocks noGrp="1"/>
          </p:cNvSpPr>
          <p:nvPr>
            <p:ph type="body" sz="quarter" idx="11"/>
          </p:nvPr>
        </p:nvSpPr>
        <p:spPr>
          <a:xfrm>
            <a:off x="434683" y="1537856"/>
            <a:ext cx="6382139" cy="4937104"/>
          </a:xfrm>
        </p:spPr>
        <p:txBody>
          <a:bodyPr>
            <a:normAutofit/>
          </a:bodyPr>
          <a:lstStyle>
            <a:lvl1pPr marL="0" indent="0">
              <a:buNone/>
              <a:defRPr sz="1500"/>
            </a:lvl1pPr>
            <a:lvl2pPr marL="457200" indent="0">
              <a:buNone/>
              <a:defRPr sz="1200"/>
            </a:lvl2pPr>
            <a:lvl3pPr marL="914400" indent="0">
              <a:buNone/>
              <a:defRPr sz="1200"/>
            </a:lvl3pPr>
            <a:lvl4pPr marL="1371600" indent="0">
              <a:buNone/>
              <a:defRPr sz="1200"/>
            </a:lvl4pPr>
            <a:lvl5pPr marL="1828800" indent="0">
              <a:buNone/>
              <a:defRPr sz="1200"/>
            </a:lvl5pPr>
          </a:lstStyle>
          <a:p>
            <a:pPr lvl="0"/>
            <a:endParaRPr lang="en-US" dirty="0"/>
          </a:p>
        </p:txBody>
      </p:sp>
      <p:sp>
        <p:nvSpPr>
          <p:cNvPr id="6" name="Title 1">
            <a:extLst>
              <a:ext uri="{FF2B5EF4-FFF2-40B4-BE49-F238E27FC236}">
                <a16:creationId xmlns:a16="http://schemas.microsoft.com/office/drawing/2014/main" id="{8FA92D70-BFFE-D9E7-1E4C-A7E088A01FE3}"/>
              </a:ext>
            </a:extLst>
          </p:cNvPr>
          <p:cNvSpPr>
            <a:spLocks noGrp="1"/>
          </p:cNvSpPr>
          <p:nvPr>
            <p:ph type="title" hasCustomPrompt="1"/>
          </p:nvPr>
        </p:nvSpPr>
        <p:spPr>
          <a:xfrm>
            <a:off x="434683" y="383040"/>
            <a:ext cx="6382139" cy="946995"/>
          </a:xfrm>
        </p:spPr>
        <p:txBody>
          <a:bodyPr>
            <a:normAutofit/>
          </a:bodyPr>
          <a:lstStyle>
            <a:lvl1pPr>
              <a:defRPr sz="3000" b="1" i="0">
                <a:solidFill>
                  <a:schemeClr val="tx2"/>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
        <p:nvSpPr>
          <p:cNvPr id="2" name="Picture Placeholder 3">
            <a:extLst>
              <a:ext uri="{FF2B5EF4-FFF2-40B4-BE49-F238E27FC236}">
                <a16:creationId xmlns:a16="http://schemas.microsoft.com/office/drawing/2014/main" id="{5A7FD3FD-3ED2-9EB5-6B38-5679DA9404C2}"/>
              </a:ext>
            </a:extLst>
          </p:cNvPr>
          <p:cNvSpPr>
            <a:spLocks noGrp="1"/>
          </p:cNvSpPr>
          <p:nvPr>
            <p:ph type="pic" sz="quarter" idx="10"/>
          </p:nvPr>
        </p:nvSpPr>
        <p:spPr>
          <a:xfrm flipH="1">
            <a:off x="7061859" y="0"/>
            <a:ext cx="5130141" cy="6858000"/>
          </a:xfrm>
          <a:prstGeom prst="flowChartDelay">
            <a:avLst/>
          </a:prstGeom>
        </p:spPr>
        <p:txBody>
          <a:bodyPr>
            <a:normAutofit/>
          </a:bodyPr>
          <a:lstStyle>
            <a:lvl1pPr marL="0" indent="0" algn="ctr">
              <a:buNone/>
              <a:defRPr sz="1200"/>
            </a:lvl1pPr>
          </a:lstStyle>
          <a:p>
            <a:endParaRPr lang="en-US"/>
          </a:p>
        </p:txBody>
      </p:sp>
    </p:spTree>
    <p:extLst>
      <p:ext uri="{BB962C8B-B14F-4D97-AF65-F5344CB8AC3E}">
        <p14:creationId xmlns:p14="http://schemas.microsoft.com/office/powerpoint/2010/main" val="426438859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theme" Target="../theme/theme2.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0.xml"/><Relationship Id="rId13" Type="http://schemas.openxmlformats.org/officeDocument/2006/relationships/slideLayout" Target="../slideLayouts/slideLayout45.xml"/><Relationship Id="rId3" Type="http://schemas.openxmlformats.org/officeDocument/2006/relationships/slideLayout" Target="../slideLayouts/slideLayout35.xml"/><Relationship Id="rId7" Type="http://schemas.openxmlformats.org/officeDocument/2006/relationships/slideLayout" Target="../slideLayouts/slideLayout39.xml"/><Relationship Id="rId12" Type="http://schemas.openxmlformats.org/officeDocument/2006/relationships/slideLayout" Target="../slideLayouts/slideLayout44.xml"/><Relationship Id="rId17" Type="http://schemas.openxmlformats.org/officeDocument/2006/relationships/theme" Target="../theme/theme3.xml"/><Relationship Id="rId2" Type="http://schemas.openxmlformats.org/officeDocument/2006/relationships/slideLayout" Target="../slideLayouts/slideLayout34.xml"/><Relationship Id="rId16" Type="http://schemas.openxmlformats.org/officeDocument/2006/relationships/slideLayout" Target="../slideLayouts/slideLayout48.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5" Type="http://schemas.openxmlformats.org/officeDocument/2006/relationships/slideLayout" Target="../slideLayouts/slideLayout37.xml"/><Relationship Id="rId15" Type="http://schemas.openxmlformats.org/officeDocument/2006/relationships/slideLayout" Target="../slideLayouts/slideLayout47.xml"/><Relationship Id="rId10" Type="http://schemas.openxmlformats.org/officeDocument/2006/relationships/slideLayout" Target="../slideLayouts/slideLayout42.xml"/><Relationship Id="rId4" Type="http://schemas.openxmlformats.org/officeDocument/2006/relationships/slideLayout" Target="../slideLayouts/slideLayout36.xml"/><Relationship Id="rId9" Type="http://schemas.openxmlformats.org/officeDocument/2006/relationships/slideLayout" Target="../slideLayouts/slideLayout41.xml"/><Relationship Id="rId14" Type="http://schemas.openxmlformats.org/officeDocument/2006/relationships/slideLayout" Target="../slideLayouts/slideLayout46.xml"/></Relationships>
</file>

<file path=ppt/slideMasters/_rels/slideMaster4.xml.rels><?xml version="1.0" encoding="UTF-8" standalone="yes"?>
<Relationships xmlns="http://schemas.openxmlformats.org/package/2006/relationships"><Relationship Id="rId26" Type="http://schemas.openxmlformats.org/officeDocument/2006/relationships/slideLayout" Target="../slideLayouts/slideLayout74.xml"/><Relationship Id="rId117" Type="http://schemas.openxmlformats.org/officeDocument/2006/relationships/slideLayout" Target="../slideLayouts/slideLayout165.xml"/><Relationship Id="rId21" Type="http://schemas.openxmlformats.org/officeDocument/2006/relationships/slideLayout" Target="../slideLayouts/slideLayout69.xml"/><Relationship Id="rId42" Type="http://schemas.openxmlformats.org/officeDocument/2006/relationships/slideLayout" Target="../slideLayouts/slideLayout90.xml"/><Relationship Id="rId47" Type="http://schemas.openxmlformats.org/officeDocument/2006/relationships/slideLayout" Target="../slideLayouts/slideLayout95.xml"/><Relationship Id="rId63" Type="http://schemas.openxmlformats.org/officeDocument/2006/relationships/slideLayout" Target="../slideLayouts/slideLayout111.xml"/><Relationship Id="rId68" Type="http://schemas.openxmlformats.org/officeDocument/2006/relationships/slideLayout" Target="../slideLayouts/slideLayout116.xml"/><Relationship Id="rId84" Type="http://schemas.openxmlformats.org/officeDocument/2006/relationships/slideLayout" Target="../slideLayouts/slideLayout132.xml"/><Relationship Id="rId89" Type="http://schemas.openxmlformats.org/officeDocument/2006/relationships/slideLayout" Target="../slideLayouts/slideLayout137.xml"/><Relationship Id="rId112" Type="http://schemas.openxmlformats.org/officeDocument/2006/relationships/slideLayout" Target="../slideLayouts/slideLayout160.xml"/><Relationship Id="rId16" Type="http://schemas.openxmlformats.org/officeDocument/2006/relationships/slideLayout" Target="../slideLayouts/slideLayout64.xml"/><Relationship Id="rId107" Type="http://schemas.openxmlformats.org/officeDocument/2006/relationships/slideLayout" Target="../slideLayouts/slideLayout155.xml"/><Relationship Id="rId11" Type="http://schemas.openxmlformats.org/officeDocument/2006/relationships/slideLayout" Target="../slideLayouts/slideLayout59.xml"/><Relationship Id="rId24" Type="http://schemas.openxmlformats.org/officeDocument/2006/relationships/slideLayout" Target="../slideLayouts/slideLayout72.xml"/><Relationship Id="rId32" Type="http://schemas.openxmlformats.org/officeDocument/2006/relationships/slideLayout" Target="../slideLayouts/slideLayout80.xml"/><Relationship Id="rId37" Type="http://schemas.openxmlformats.org/officeDocument/2006/relationships/slideLayout" Target="../slideLayouts/slideLayout85.xml"/><Relationship Id="rId40" Type="http://schemas.openxmlformats.org/officeDocument/2006/relationships/slideLayout" Target="../slideLayouts/slideLayout88.xml"/><Relationship Id="rId45" Type="http://schemas.openxmlformats.org/officeDocument/2006/relationships/slideLayout" Target="../slideLayouts/slideLayout93.xml"/><Relationship Id="rId53" Type="http://schemas.openxmlformats.org/officeDocument/2006/relationships/slideLayout" Target="../slideLayouts/slideLayout101.xml"/><Relationship Id="rId58" Type="http://schemas.openxmlformats.org/officeDocument/2006/relationships/slideLayout" Target="../slideLayouts/slideLayout106.xml"/><Relationship Id="rId66" Type="http://schemas.openxmlformats.org/officeDocument/2006/relationships/slideLayout" Target="../slideLayouts/slideLayout114.xml"/><Relationship Id="rId74" Type="http://schemas.openxmlformats.org/officeDocument/2006/relationships/slideLayout" Target="../slideLayouts/slideLayout122.xml"/><Relationship Id="rId79" Type="http://schemas.openxmlformats.org/officeDocument/2006/relationships/slideLayout" Target="../slideLayouts/slideLayout127.xml"/><Relationship Id="rId87" Type="http://schemas.openxmlformats.org/officeDocument/2006/relationships/slideLayout" Target="../slideLayouts/slideLayout135.xml"/><Relationship Id="rId102" Type="http://schemas.openxmlformats.org/officeDocument/2006/relationships/slideLayout" Target="../slideLayouts/slideLayout150.xml"/><Relationship Id="rId110" Type="http://schemas.openxmlformats.org/officeDocument/2006/relationships/slideLayout" Target="../slideLayouts/slideLayout158.xml"/><Relationship Id="rId115" Type="http://schemas.openxmlformats.org/officeDocument/2006/relationships/slideLayout" Target="../slideLayouts/slideLayout163.xml"/><Relationship Id="rId5" Type="http://schemas.openxmlformats.org/officeDocument/2006/relationships/slideLayout" Target="../slideLayouts/slideLayout53.xml"/><Relationship Id="rId61" Type="http://schemas.openxmlformats.org/officeDocument/2006/relationships/slideLayout" Target="../slideLayouts/slideLayout109.xml"/><Relationship Id="rId82" Type="http://schemas.openxmlformats.org/officeDocument/2006/relationships/slideLayout" Target="../slideLayouts/slideLayout130.xml"/><Relationship Id="rId90" Type="http://schemas.openxmlformats.org/officeDocument/2006/relationships/slideLayout" Target="../slideLayouts/slideLayout138.xml"/><Relationship Id="rId95" Type="http://schemas.openxmlformats.org/officeDocument/2006/relationships/slideLayout" Target="../slideLayouts/slideLayout143.xml"/><Relationship Id="rId19" Type="http://schemas.openxmlformats.org/officeDocument/2006/relationships/slideLayout" Target="../slideLayouts/slideLayout67.xml"/><Relationship Id="rId14" Type="http://schemas.openxmlformats.org/officeDocument/2006/relationships/slideLayout" Target="../slideLayouts/slideLayout62.xml"/><Relationship Id="rId22" Type="http://schemas.openxmlformats.org/officeDocument/2006/relationships/slideLayout" Target="../slideLayouts/slideLayout70.xml"/><Relationship Id="rId27" Type="http://schemas.openxmlformats.org/officeDocument/2006/relationships/slideLayout" Target="../slideLayouts/slideLayout75.xml"/><Relationship Id="rId30" Type="http://schemas.openxmlformats.org/officeDocument/2006/relationships/slideLayout" Target="../slideLayouts/slideLayout78.xml"/><Relationship Id="rId35" Type="http://schemas.openxmlformats.org/officeDocument/2006/relationships/slideLayout" Target="../slideLayouts/slideLayout83.xml"/><Relationship Id="rId43" Type="http://schemas.openxmlformats.org/officeDocument/2006/relationships/slideLayout" Target="../slideLayouts/slideLayout91.xml"/><Relationship Id="rId48" Type="http://schemas.openxmlformats.org/officeDocument/2006/relationships/slideLayout" Target="../slideLayouts/slideLayout96.xml"/><Relationship Id="rId56" Type="http://schemas.openxmlformats.org/officeDocument/2006/relationships/slideLayout" Target="../slideLayouts/slideLayout104.xml"/><Relationship Id="rId64" Type="http://schemas.openxmlformats.org/officeDocument/2006/relationships/slideLayout" Target="../slideLayouts/slideLayout112.xml"/><Relationship Id="rId69" Type="http://schemas.openxmlformats.org/officeDocument/2006/relationships/slideLayout" Target="../slideLayouts/slideLayout117.xml"/><Relationship Id="rId77" Type="http://schemas.openxmlformats.org/officeDocument/2006/relationships/slideLayout" Target="../slideLayouts/slideLayout125.xml"/><Relationship Id="rId100" Type="http://schemas.openxmlformats.org/officeDocument/2006/relationships/slideLayout" Target="../slideLayouts/slideLayout148.xml"/><Relationship Id="rId105" Type="http://schemas.openxmlformats.org/officeDocument/2006/relationships/slideLayout" Target="../slideLayouts/slideLayout153.xml"/><Relationship Id="rId113" Type="http://schemas.openxmlformats.org/officeDocument/2006/relationships/slideLayout" Target="../slideLayouts/slideLayout161.xml"/><Relationship Id="rId118" Type="http://schemas.openxmlformats.org/officeDocument/2006/relationships/slideLayout" Target="../slideLayouts/slideLayout166.xml"/><Relationship Id="rId8" Type="http://schemas.openxmlformats.org/officeDocument/2006/relationships/slideLayout" Target="../slideLayouts/slideLayout56.xml"/><Relationship Id="rId51" Type="http://schemas.openxmlformats.org/officeDocument/2006/relationships/slideLayout" Target="../slideLayouts/slideLayout99.xml"/><Relationship Id="rId72" Type="http://schemas.openxmlformats.org/officeDocument/2006/relationships/slideLayout" Target="../slideLayouts/slideLayout120.xml"/><Relationship Id="rId80" Type="http://schemas.openxmlformats.org/officeDocument/2006/relationships/slideLayout" Target="../slideLayouts/slideLayout128.xml"/><Relationship Id="rId85" Type="http://schemas.openxmlformats.org/officeDocument/2006/relationships/slideLayout" Target="../slideLayouts/slideLayout133.xml"/><Relationship Id="rId93" Type="http://schemas.openxmlformats.org/officeDocument/2006/relationships/slideLayout" Target="../slideLayouts/slideLayout141.xml"/><Relationship Id="rId98" Type="http://schemas.openxmlformats.org/officeDocument/2006/relationships/slideLayout" Target="../slideLayouts/slideLayout146.xml"/><Relationship Id="rId3" Type="http://schemas.openxmlformats.org/officeDocument/2006/relationships/slideLayout" Target="../slideLayouts/slideLayout51.xml"/><Relationship Id="rId12" Type="http://schemas.openxmlformats.org/officeDocument/2006/relationships/slideLayout" Target="../slideLayouts/slideLayout60.xml"/><Relationship Id="rId17" Type="http://schemas.openxmlformats.org/officeDocument/2006/relationships/slideLayout" Target="../slideLayouts/slideLayout65.xml"/><Relationship Id="rId25" Type="http://schemas.openxmlformats.org/officeDocument/2006/relationships/slideLayout" Target="../slideLayouts/slideLayout73.xml"/><Relationship Id="rId33" Type="http://schemas.openxmlformats.org/officeDocument/2006/relationships/slideLayout" Target="../slideLayouts/slideLayout81.xml"/><Relationship Id="rId38" Type="http://schemas.openxmlformats.org/officeDocument/2006/relationships/slideLayout" Target="../slideLayouts/slideLayout86.xml"/><Relationship Id="rId46" Type="http://schemas.openxmlformats.org/officeDocument/2006/relationships/slideLayout" Target="../slideLayouts/slideLayout94.xml"/><Relationship Id="rId59" Type="http://schemas.openxmlformats.org/officeDocument/2006/relationships/slideLayout" Target="../slideLayouts/slideLayout107.xml"/><Relationship Id="rId67" Type="http://schemas.openxmlformats.org/officeDocument/2006/relationships/slideLayout" Target="../slideLayouts/slideLayout115.xml"/><Relationship Id="rId103" Type="http://schemas.openxmlformats.org/officeDocument/2006/relationships/slideLayout" Target="../slideLayouts/slideLayout151.xml"/><Relationship Id="rId108" Type="http://schemas.openxmlformats.org/officeDocument/2006/relationships/slideLayout" Target="../slideLayouts/slideLayout156.xml"/><Relationship Id="rId116" Type="http://schemas.openxmlformats.org/officeDocument/2006/relationships/slideLayout" Target="../slideLayouts/slideLayout164.xml"/><Relationship Id="rId20" Type="http://schemas.openxmlformats.org/officeDocument/2006/relationships/slideLayout" Target="../slideLayouts/slideLayout68.xml"/><Relationship Id="rId41" Type="http://schemas.openxmlformats.org/officeDocument/2006/relationships/slideLayout" Target="../slideLayouts/slideLayout89.xml"/><Relationship Id="rId54" Type="http://schemas.openxmlformats.org/officeDocument/2006/relationships/slideLayout" Target="../slideLayouts/slideLayout102.xml"/><Relationship Id="rId62" Type="http://schemas.openxmlformats.org/officeDocument/2006/relationships/slideLayout" Target="../slideLayouts/slideLayout110.xml"/><Relationship Id="rId70" Type="http://schemas.openxmlformats.org/officeDocument/2006/relationships/slideLayout" Target="../slideLayouts/slideLayout118.xml"/><Relationship Id="rId75" Type="http://schemas.openxmlformats.org/officeDocument/2006/relationships/slideLayout" Target="../slideLayouts/slideLayout123.xml"/><Relationship Id="rId83" Type="http://schemas.openxmlformats.org/officeDocument/2006/relationships/slideLayout" Target="../slideLayouts/slideLayout131.xml"/><Relationship Id="rId88" Type="http://schemas.openxmlformats.org/officeDocument/2006/relationships/slideLayout" Target="../slideLayouts/slideLayout136.xml"/><Relationship Id="rId91" Type="http://schemas.openxmlformats.org/officeDocument/2006/relationships/slideLayout" Target="../slideLayouts/slideLayout139.xml"/><Relationship Id="rId96" Type="http://schemas.openxmlformats.org/officeDocument/2006/relationships/slideLayout" Target="../slideLayouts/slideLayout144.xml"/><Relationship Id="rId111" Type="http://schemas.openxmlformats.org/officeDocument/2006/relationships/slideLayout" Target="../slideLayouts/slideLayout159.xml"/><Relationship Id="rId1" Type="http://schemas.openxmlformats.org/officeDocument/2006/relationships/slideLayout" Target="../slideLayouts/slideLayout49.xml"/><Relationship Id="rId6" Type="http://schemas.openxmlformats.org/officeDocument/2006/relationships/slideLayout" Target="../slideLayouts/slideLayout54.xml"/><Relationship Id="rId15" Type="http://schemas.openxmlformats.org/officeDocument/2006/relationships/slideLayout" Target="../slideLayouts/slideLayout63.xml"/><Relationship Id="rId23" Type="http://schemas.openxmlformats.org/officeDocument/2006/relationships/slideLayout" Target="../slideLayouts/slideLayout71.xml"/><Relationship Id="rId28" Type="http://schemas.openxmlformats.org/officeDocument/2006/relationships/slideLayout" Target="../slideLayouts/slideLayout76.xml"/><Relationship Id="rId36" Type="http://schemas.openxmlformats.org/officeDocument/2006/relationships/slideLayout" Target="../slideLayouts/slideLayout84.xml"/><Relationship Id="rId49" Type="http://schemas.openxmlformats.org/officeDocument/2006/relationships/slideLayout" Target="../slideLayouts/slideLayout97.xml"/><Relationship Id="rId57" Type="http://schemas.openxmlformats.org/officeDocument/2006/relationships/slideLayout" Target="../slideLayouts/slideLayout105.xml"/><Relationship Id="rId106" Type="http://schemas.openxmlformats.org/officeDocument/2006/relationships/slideLayout" Target="../slideLayouts/slideLayout154.xml"/><Relationship Id="rId114" Type="http://schemas.openxmlformats.org/officeDocument/2006/relationships/slideLayout" Target="../slideLayouts/slideLayout162.xml"/><Relationship Id="rId119" Type="http://schemas.openxmlformats.org/officeDocument/2006/relationships/slideLayout" Target="../slideLayouts/slideLayout167.xml"/><Relationship Id="rId10" Type="http://schemas.openxmlformats.org/officeDocument/2006/relationships/slideLayout" Target="../slideLayouts/slideLayout58.xml"/><Relationship Id="rId31" Type="http://schemas.openxmlformats.org/officeDocument/2006/relationships/slideLayout" Target="../slideLayouts/slideLayout79.xml"/><Relationship Id="rId44" Type="http://schemas.openxmlformats.org/officeDocument/2006/relationships/slideLayout" Target="../slideLayouts/slideLayout92.xml"/><Relationship Id="rId52" Type="http://schemas.openxmlformats.org/officeDocument/2006/relationships/slideLayout" Target="../slideLayouts/slideLayout100.xml"/><Relationship Id="rId60" Type="http://schemas.openxmlformats.org/officeDocument/2006/relationships/slideLayout" Target="../slideLayouts/slideLayout108.xml"/><Relationship Id="rId65" Type="http://schemas.openxmlformats.org/officeDocument/2006/relationships/slideLayout" Target="../slideLayouts/slideLayout113.xml"/><Relationship Id="rId73" Type="http://schemas.openxmlformats.org/officeDocument/2006/relationships/slideLayout" Target="../slideLayouts/slideLayout121.xml"/><Relationship Id="rId78" Type="http://schemas.openxmlformats.org/officeDocument/2006/relationships/slideLayout" Target="../slideLayouts/slideLayout126.xml"/><Relationship Id="rId81" Type="http://schemas.openxmlformats.org/officeDocument/2006/relationships/slideLayout" Target="../slideLayouts/slideLayout129.xml"/><Relationship Id="rId86" Type="http://schemas.openxmlformats.org/officeDocument/2006/relationships/slideLayout" Target="../slideLayouts/slideLayout134.xml"/><Relationship Id="rId94" Type="http://schemas.openxmlformats.org/officeDocument/2006/relationships/slideLayout" Target="../slideLayouts/slideLayout142.xml"/><Relationship Id="rId99" Type="http://schemas.openxmlformats.org/officeDocument/2006/relationships/slideLayout" Target="../slideLayouts/slideLayout147.xml"/><Relationship Id="rId101" Type="http://schemas.openxmlformats.org/officeDocument/2006/relationships/slideLayout" Target="../slideLayouts/slideLayout149.xml"/><Relationship Id="rId4" Type="http://schemas.openxmlformats.org/officeDocument/2006/relationships/slideLayout" Target="../slideLayouts/slideLayout52.xml"/><Relationship Id="rId9" Type="http://schemas.openxmlformats.org/officeDocument/2006/relationships/slideLayout" Target="../slideLayouts/slideLayout57.xml"/><Relationship Id="rId13" Type="http://schemas.openxmlformats.org/officeDocument/2006/relationships/slideLayout" Target="../slideLayouts/slideLayout61.xml"/><Relationship Id="rId18" Type="http://schemas.openxmlformats.org/officeDocument/2006/relationships/slideLayout" Target="../slideLayouts/slideLayout66.xml"/><Relationship Id="rId39" Type="http://schemas.openxmlformats.org/officeDocument/2006/relationships/slideLayout" Target="../slideLayouts/slideLayout87.xml"/><Relationship Id="rId109" Type="http://schemas.openxmlformats.org/officeDocument/2006/relationships/slideLayout" Target="../slideLayouts/slideLayout157.xml"/><Relationship Id="rId34" Type="http://schemas.openxmlformats.org/officeDocument/2006/relationships/slideLayout" Target="../slideLayouts/slideLayout82.xml"/><Relationship Id="rId50" Type="http://schemas.openxmlformats.org/officeDocument/2006/relationships/slideLayout" Target="../slideLayouts/slideLayout98.xml"/><Relationship Id="rId55" Type="http://schemas.openxmlformats.org/officeDocument/2006/relationships/slideLayout" Target="../slideLayouts/slideLayout103.xml"/><Relationship Id="rId76" Type="http://schemas.openxmlformats.org/officeDocument/2006/relationships/slideLayout" Target="../slideLayouts/slideLayout124.xml"/><Relationship Id="rId97" Type="http://schemas.openxmlformats.org/officeDocument/2006/relationships/slideLayout" Target="../slideLayouts/slideLayout145.xml"/><Relationship Id="rId104" Type="http://schemas.openxmlformats.org/officeDocument/2006/relationships/slideLayout" Target="../slideLayouts/slideLayout152.xml"/><Relationship Id="rId120" Type="http://schemas.openxmlformats.org/officeDocument/2006/relationships/theme" Target="../theme/theme4.xml"/><Relationship Id="rId7" Type="http://schemas.openxmlformats.org/officeDocument/2006/relationships/slideLayout" Target="../slideLayouts/slideLayout55.xml"/><Relationship Id="rId71" Type="http://schemas.openxmlformats.org/officeDocument/2006/relationships/slideLayout" Target="../slideLayouts/slideLayout119.xml"/><Relationship Id="rId92" Type="http://schemas.openxmlformats.org/officeDocument/2006/relationships/slideLayout" Target="../slideLayouts/slideLayout140.xml"/><Relationship Id="rId2" Type="http://schemas.openxmlformats.org/officeDocument/2006/relationships/slideLayout" Target="../slideLayouts/slideLayout50.xml"/><Relationship Id="rId29" Type="http://schemas.openxmlformats.org/officeDocument/2006/relationships/slideLayout" Target="../slideLayouts/slideLayout7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46EBD6-3782-2C4D-95A8-C1A7549E8D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a:extLst>
              <a:ext uri="{FF2B5EF4-FFF2-40B4-BE49-F238E27FC236}">
                <a16:creationId xmlns:a16="http://schemas.microsoft.com/office/drawing/2014/main" id="{B8C53432-398F-F64C-98A5-5E74AE987B2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960547261"/>
      </p:ext>
    </p:extLst>
  </p:cSld>
  <p:clrMap bg1="lt1" tx1="dk1" bg2="lt2" tx2="dk2" accent1="accent1" accent2="accent2" accent3="accent3" accent4="accent4" accent5="accent5" accent6="accent6" hlink="hlink" folHlink="folHlink"/>
  <p:sldLayoutIdLst>
    <p:sldLayoutId id="2147483688" r:id="rId1"/>
    <p:sldLayoutId id="2147483692" r:id="rId2"/>
    <p:sldLayoutId id="2147483689" r:id="rId3"/>
    <p:sldLayoutId id="2147483693" r:id="rId4"/>
    <p:sldLayoutId id="2147483690" r:id="rId5"/>
    <p:sldLayoutId id="2147483694" r:id="rId6"/>
    <p:sldLayoutId id="2147483691" r:id="rId7"/>
    <p:sldLayoutId id="2147483695" r:id="rId8"/>
    <p:sldLayoutId id="2147483700" r:id="rId9"/>
    <p:sldLayoutId id="2147483696" r:id="rId10"/>
    <p:sldLayoutId id="2147483697" r:id="rId11"/>
    <p:sldLayoutId id="2147483699" r:id="rId12"/>
    <p:sldLayoutId id="2147483702" r:id="rId13"/>
    <p:sldLayoutId id="2147483703" r:id="rId14"/>
    <p:sldLayoutId id="2147483701" r:id="rId15"/>
    <p:sldLayoutId id="2147483698" r:id="rId16"/>
  </p:sldLayoutIdLst>
  <p:hf hdr="0" ftr="0" dt="0"/>
  <p:txStyles>
    <p:titleStyle>
      <a:lvl1pPr algn="l" defTabSz="914400" rtl="0" eaLnBrk="1" latinLnBrk="0" hangingPunct="1">
        <a:lnSpc>
          <a:spcPct val="90000"/>
        </a:lnSpc>
        <a:spcBef>
          <a:spcPct val="0"/>
        </a:spcBef>
        <a:buNone/>
        <a:defRPr sz="4400" b="0" i="0" kern="1200">
          <a:solidFill>
            <a:schemeClr val="tx1"/>
          </a:solidFill>
          <a:latin typeface="+mj-lt"/>
          <a:ea typeface="+mj-ea"/>
          <a:cs typeface="+mj-cs"/>
        </a:defRPr>
      </a:lvl1pPr>
    </p:titleStyle>
    <p:bodyStyle>
      <a:lvl1pPr marL="285750" indent="-285750" algn="l" defTabSz="914400" rtl="0" eaLnBrk="1" latinLnBrk="0" hangingPunct="1">
        <a:lnSpc>
          <a:spcPct val="90000"/>
        </a:lnSpc>
        <a:spcBef>
          <a:spcPts val="1000"/>
        </a:spcBef>
        <a:buFont typeface="Arial" panose="020B0604020202020204" pitchFamily="34" charset="0"/>
        <a:buChar char="•"/>
        <a:defRPr sz="1400" b="0" i="0" kern="1200">
          <a:solidFill>
            <a:schemeClr val="tx1"/>
          </a:solidFill>
          <a:latin typeface="+mn-lt"/>
          <a:ea typeface="+mn-ea"/>
          <a:cs typeface="+mn-cs"/>
        </a:defRPr>
      </a:lvl1pPr>
      <a:lvl2pPr marL="7429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2pPr>
      <a:lvl3pPr marL="12001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3pPr>
      <a:lvl4pPr marL="16573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4pPr>
      <a:lvl5pPr marL="21145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46EBD6-3782-2C4D-95A8-C1A7549E8D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8C53432-398F-F64C-98A5-5E74AE987B2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826164442"/>
      </p:ext>
    </p:extLst>
  </p:cSld>
  <p:clrMap bg1="lt1" tx1="dk1" bg2="lt2" tx2="dk2" accent1="accent1" accent2="accent2" accent3="accent3" accent4="accent4" accent5="accent5" accent6="accent6" hlink="hlink" folHlink="folHlink"/>
  <p:sldLayoutIdLst>
    <p:sldLayoutId id="2147483705" r:id="rId1"/>
    <p:sldLayoutId id="2147483706" r:id="rId2"/>
    <p:sldLayoutId id="2147483707" r:id="rId3"/>
    <p:sldLayoutId id="2147483708" r:id="rId4"/>
    <p:sldLayoutId id="2147483709" r:id="rId5"/>
    <p:sldLayoutId id="2147483710" r:id="rId6"/>
    <p:sldLayoutId id="2147483711" r:id="rId7"/>
    <p:sldLayoutId id="2147483712" r:id="rId8"/>
    <p:sldLayoutId id="2147483713" r:id="rId9"/>
    <p:sldLayoutId id="2147483714" r:id="rId10"/>
    <p:sldLayoutId id="2147483715" r:id="rId11"/>
    <p:sldLayoutId id="2147483716" r:id="rId12"/>
    <p:sldLayoutId id="2147483717" r:id="rId13"/>
    <p:sldLayoutId id="2147483718" r:id="rId14"/>
    <p:sldLayoutId id="2147483719" r:id="rId15"/>
    <p:sldLayoutId id="2147483720" r:id="rId16"/>
  </p:sldLayoutIdLst>
  <p:hf hdr="0" ftr="0" dt="0"/>
  <p:txStyles>
    <p:titleStyle>
      <a:lvl1pPr algn="l" defTabSz="914400" rtl="0" eaLnBrk="1" latinLnBrk="0" hangingPunct="1">
        <a:lnSpc>
          <a:spcPct val="90000"/>
        </a:lnSpc>
        <a:spcBef>
          <a:spcPct val="0"/>
        </a:spcBef>
        <a:buNone/>
        <a:defRPr sz="4400" b="0" i="0" kern="1200">
          <a:solidFill>
            <a:schemeClr val="tx1"/>
          </a:solidFill>
          <a:latin typeface="+mj-lt"/>
          <a:ea typeface="+mj-ea"/>
          <a:cs typeface="+mj-cs"/>
        </a:defRPr>
      </a:lvl1pPr>
    </p:titleStyle>
    <p:bodyStyle>
      <a:lvl1pPr marL="285750" indent="-285750" algn="l" defTabSz="914400" rtl="0" eaLnBrk="1" latinLnBrk="0" hangingPunct="1">
        <a:lnSpc>
          <a:spcPct val="90000"/>
        </a:lnSpc>
        <a:spcBef>
          <a:spcPts val="1000"/>
        </a:spcBef>
        <a:buFont typeface="Arial" panose="020B0604020202020204" pitchFamily="34" charset="0"/>
        <a:buChar char="•"/>
        <a:defRPr sz="1400" b="0" i="0" kern="1200">
          <a:solidFill>
            <a:schemeClr val="tx1"/>
          </a:solidFill>
          <a:latin typeface="+mn-lt"/>
          <a:ea typeface="+mn-ea"/>
          <a:cs typeface="+mn-cs"/>
        </a:defRPr>
      </a:lvl1pPr>
      <a:lvl2pPr marL="7429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2pPr>
      <a:lvl3pPr marL="12001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3pPr>
      <a:lvl4pPr marL="16573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4pPr>
      <a:lvl5pPr marL="21145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46EBD6-3782-2C4D-95A8-C1A7549E8D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a:extLst>
              <a:ext uri="{FF2B5EF4-FFF2-40B4-BE49-F238E27FC236}">
                <a16:creationId xmlns:a16="http://schemas.microsoft.com/office/drawing/2014/main" id="{B8C53432-398F-F64C-98A5-5E74AE987B2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985257355"/>
      </p:ext>
    </p:extLst>
  </p:cSld>
  <p:clrMap bg1="lt1" tx1="dk1" bg2="lt2" tx2="dk2" accent1="accent1" accent2="accent2" accent3="accent3" accent4="accent4" accent5="accent5" accent6="accent6" hlink="hlink" folHlink="folHlink"/>
  <p:sldLayoutIdLst>
    <p:sldLayoutId id="2147483722" r:id="rId1"/>
    <p:sldLayoutId id="2147483723" r:id="rId2"/>
    <p:sldLayoutId id="2147483724" r:id="rId3"/>
    <p:sldLayoutId id="2147483725" r:id="rId4"/>
    <p:sldLayoutId id="2147483726" r:id="rId5"/>
    <p:sldLayoutId id="2147483727" r:id="rId6"/>
    <p:sldLayoutId id="2147483728" r:id="rId7"/>
    <p:sldLayoutId id="2147483729" r:id="rId8"/>
    <p:sldLayoutId id="2147483730" r:id="rId9"/>
    <p:sldLayoutId id="2147483731" r:id="rId10"/>
    <p:sldLayoutId id="2147483732" r:id="rId11"/>
    <p:sldLayoutId id="2147483733" r:id="rId12"/>
    <p:sldLayoutId id="2147483734" r:id="rId13"/>
    <p:sldLayoutId id="2147483735" r:id="rId14"/>
    <p:sldLayoutId id="2147483736" r:id="rId15"/>
    <p:sldLayoutId id="2147483737" r:id="rId16"/>
  </p:sldLayoutIdLst>
  <p:hf hdr="0" ftr="0" dt="0"/>
  <p:txStyles>
    <p:titleStyle>
      <a:lvl1pPr algn="l" defTabSz="914400" rtl="0" eaLnBrk="1" latinLnBrk="0" hangingPunct="1">
        <a:lnSpc>
          <a:spcPct val="90000"/>
        </a:lnSpc>
        <a:spcBef>
          <a:spcPct val="0"/>
        </a:spcBef>
        <a:buNone/>
        <a:defRPr sz="4400" b="0" i="0" kern="1200">
          <a:solidFill>
            <a:schemeClr val="tx1"/>
          </a:solidFill>
          <a:latin typeface="+mj-lt"/>
          <a:ea typeface="+mj-ea"/>
          <a:cs typeface="+mj-cs"/>
        </a:defRPr>
      </a:lvl1pPr>
    </p:titleStyle>
    <p:bodyStyle>
      <a:lvl1pPr marL="285750" indent="-285750" algn="l" defTabSz="914400" rtl="0" eaLnBrk="1" latinLnBrk="0" hangingPunct="1">
        <a:lnSpc>
          <a:spcPct val="90000"/>
        </a:lnSpc>
        <a:spcBef>
          <a:spcPts val="1000"/>
        </a:spcBef>
        <a:buFont typeface="Arial" panose="020B0604020202020204" pitchFamily="34" charset="0"/>
        <a:buChar char="•"/>
        <a:defRPr sz="1400" b="0" i="0" kern="1200">
          <a:solidFill>
            <a:schemeClr val="tx1"/>
          </a:solidFill>
          <a:latin typeface="+mn-lt"/>
          <a:ea typeface="+mn-ea"/>
          <a:cs typeface="+mn-cs"/>
        </a:defRPr>
      </a:lvl1pPr>
      <a:lvl2pPr marL="7429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2pPr>
      <a:lvl3pPr marL="12001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3pPr>
      <a:lvl4pPr marL="16573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4pPr>
      <a:lvl5pPr marL="21145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46EBD6-3782-2C4D-95A8-C1A7549E8D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a:extLst>
              <a:ext uri="{FF2B5EF4-FFF2-40B4-BE49-F238E27FC236}">
                <a16:creationId xmlns:a16="http://schemas.microsoft.com/office/drawing/2014/main" id="{B8C53432-398F-F64C-98A5-5E74AE987B2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783296973"/>
      </p:ext>
    </p:extLst>
  </p:cSld>
  <p:clrMap bg1="lt1" tx1="dk1" bg2="lt2" tx2="dk2" accent1="accent1" accent2="accent2" accent3="accent3" accent4="accent4" accent5="accent5" accent6="accent6" hlink="hlink" folHlink="folHlink"/>
  <p:sldLayoutIdLst>
    <p:sldLayoutId id="2147483739" r:id="rId1"/>
    <p:sldLayoutId id="2147483740" r:id="rId2"/>
    <p:sldLayoutId id="2147483741" r:id="rId3"/>
    <p:sldLayoutId id="2147483742" r:id="rId4"/>
    <p:sldLayoutId id="2147483743" r:id="rId5"/>
    <p:sldLayoutId id="2147483744" r:id="rId6"/>
    <p:sldLayoutId id="2147483745" r:id="rId7"/>
    <p:sldLayoutId id="2147483746" r:id="rId8"/>
    <p:sldLayoutId id="2147483747" r:id="rId9"/>
    <p:sldLayoutId id="2147483748" r:id="rId10"/>
    <p:sldLayoutId id="2147483749" r:id="rId11"/>
    <p:sldLayoutId id="2147483750" r:id="rId12"/>
    <p:sldLayoutId id="2147483751" r:id="rId13"/>
    <p:sldLayoutId id="2147483752" r:id="rId14"/>
    <p:sldLayoutId id="2147483753" r:id="rId15"/>
    <p:sldLayoutId id="2147483754" r:id="rId16"/>
    <p:sldLayoutId id="2147483755" r:id="rId17"/>
    <p:sldLayoutId id="2147483756" r:id="rId18"/>
    <p:sldLayoutId id="2147483757" r:id="rId19"/>
    <p:sldLayoutId id="2147483758" r:id="rId20"/>
    <p:sldLayoutId id="2147483759" r:id="rId21"/>
    <p:sldLayoutId id="2147483760" r:id="rId22"/>
    <p:sldLayoutId id="2147483761" r:id="rId23"/>
    <p:sldLayoutId id="2147483762" r:id="rId24"/>
    <p:sldLayoutId id="2147483763" r:id="rId25"/>
    <p:sldLayoutId id="2147483764" r:id="rId26"/>
    <p:sldLayoutId id="2147483765" r:id="rId27"/>
    <p:sldLayoutId id="2147483766" r:id="rId28"/>
    <p:sldLayoutId id="2147483767" r:id="rId29"/>
    <p:sldLayoutId id="2147483768" r:id="rId30"/>
    <p:sldLayoutId id="2147483769" r:id="rId31"/>
    <p:sldLayoutId id="2147483770" r:id="rId32"/>
    <p:sldLayoutId id="2147483771" r:id="rId33"/>
    <p:sldLayoutId id="2147483772" r:id="rId34"/>
    <p:sldLayoutId id="2147483773" r:id="rId35"/>
    <p:sldLayoutId id="2147483774" r:id="rId36"/>
    <p:sldLayoutId id="2147483775" r:id="rId37"/>
    <p:sldLayoutId id="2147483776" r:id="rId38"/>
    <p:sldLayoutId id="2147483777" r:id="rId39"/>
    <p:sldLayoutId id="2147483778" r:id="rId40"/>
    <p:sldLayoutId id="2147483779" r:id="rId41"/>
    <p:sldLayoutId id="2147483780" r:id="rId42"/>
    <p:sldLayoutId id="2147483781" r:id="rId43"/>
    <p:sldLayoutId id="2147483782" r:id="rId44"/>
    <p:sldLayoutId id="2147483783" r:id="rId45"/>
    <p:sldLayoutId id="2147483784" r:id="rId46"/>
    <p:sldLayoutId id="2147483785" r:id="rId47"/>
    <p:sldLayoutId id="2147483786" r:id="rId48"/>
    <p:sldLayoutId id="2147483787" r:id="rId49"/>
    <p:sldLayoutId id="2147483788" r:id="rId50"/>
    <p:sldLayoutId id="2147483789" r:id="rId51"/>
    <p:sldLayoutId id="2147483790" r:id="rId52"/>
    <p:sldLayoutId id="2147483791" r:id="rId53"/>
    <p:sldLayoutId id="2147483792" r:id="rId54"/>
    <p:sldLayoutId id="2147483793" r:id="rId55"/>
    <p:sldLayoutId id="2147483794" r:id="rId56"/>
    <p:sldLayoutId id="2147483795" r:id="rId57"/>
    <p:sldLayoutId id="2147483796" r:id="rId58"/>
    <p:sldLayoutId id="2147483797" r:id="rId59"/>
    <p:sldLayoutId id="2147483798" r:id="rId60"/>
    <p:sldLayoutId id="2147483799" r:id="rId61"/>
    <p:sldLayoutId id="2147483800" r:id="rId62"/>
    <p:sldLayoutId id="2147483801" r:id="rId63"/>
    <p:sldLayoutId id="2147483802" r:id="rId64"/>
    <p:sldLayoutId id="2147483803" r:id="rId65"/>
    <p:sldLayoutId id="2147483804" r:id="rId66"/>
    <p:sldLayoutId id="2147483805" r:id="rId67"/>
    <p:sldLayoutId id="2147483806" r:id="rId68"/>
    <p:sldLayoutId id="2147483807" r:id="rId69"/>
    <p:sldLayoutId id="2147483808" r:id="rId70"/>
    <p:sldLayoutId id="2147483809" r:id="rId71"/>
    <p:sldLayoutId id="2147483810" r:id="rId72"/>
    <p:sldLayoutId id="2147483811" r:id="rId73"/>
    <p:sldLayoutId id="2147483812" r:id="rId74"/>
    <p:sldLayoutId id="2147483813" r:id="rId75"/>
    <p:sldLayoutId id="2147483814" r:id="rId76"/>
    <p:sldLayoutId id="2147483815" r:id="rId77"/>
    <p:sldLayoutId id="2147483816" r:id="rId78"/>
    <p:sldLayoutId id="2147483817" r:id="rId79"/>
    <p:sldLayoutId id="2147483818" r:id="rId80"/>
    <p:sldLayoutId id="2147483819" r:id="rId81"/>
    <p:sldLayoutId id="2147483820" r:id="rId82"/>
    <p:sldLayoutId id="2147483821" r:id="rId83"/>
    <p:sldLayoutId id="2147483822" r:id="rId84"/>
    <p:sldLayoutId id="2147483823" r:id="rId85"/>
    <p:sldLayoutId id="2147483824" r:id="rId86"/>
    <p:sldLayoutId id="2147483825" r:id="rId87"/>
    <p:sldLayoutId id="2147483826" r:id="rId88"/>
    <p:sldLayoutId id="2147483827" r:id="rId89"/>
    <p:sldLayoutId id="2147483828" r:id="rId90"/>
    <p:sldLayoutId id="2147483829" r:id="rId91"/>
    <p:sldLayoutId id="2147483830" r:id="rId92"/>
    <p:sldLayoutId id="2147483831" r:id="rId93"/>
    <p:sldLayoutId id="2147483832" r:id="rId94"/>
    <p:sldLayoutId id="2147483833" r:id="rId95"/>
    <p:sldLayoutId id="2147483834" r:id="rId96"/>
    <p:sldLayoutId id="2147483835" r:id="rId97"/>
    <p:sldLayoutId id="2147483836" r:id="rId98"/>
    <p:sldLayoutId id="2147483837" r:id="rId99"/>
    <p:sldLayoutId id="2147483838" r:id="rId100"/>
    <p:sldLayoutId id="2147483839" r:id="rId101"/>
    <p:sldLayoutId id="2147483840" r:id="rId102"/>
    <p:sldLayoutId id="2147483841" r:id="rId103"/>
    <p:sldLayoutId id="2147483842" r:id="rId104"/>
    <p:sldLayoutId id="2147483843" r:id="rId105"/>
    <p:sldLayoutId id="2147483844" r:id="rId106"/>
    <p:sldLayoutId id="2147483845" r:id="rId107"/>
    <p:sldLayoutId id="2147483846" r:id="rId108"/>
    <p:sldLayoutId id="2147483847" r:id="rId109"/>
    <p:sldLayoutId id="2147483848" r:id="rId110"/>
    <p:sldLayoutId id="2147483849" r:id="rId111"/>
    <p:sldLayoutId id="2147483850" r:id="rId112"/>
    <p:sldLayoutId id="2147483851" r:id="rId113"/>
    <p:sldLayoutId id="2147483852" r:id="rId114"/>
    <p:sldLayoutId id="2147483853" r:id="rId115"/>
    <p:sldLayoutId id="2147483854" r:id="rId116"/>
    <p:sldLayoutId id="2147483855" r:id="rId117"/>
    <p:sldLayoutId id="2147483856" r:id="rId118"/>
    <p:sldLayoutId id="2147483857" r:id="rId119"/>
  </p:sldLayoutIdLst>
  <p:txStyles>
    <p:titleStyle>
      <a:lvl1pPr algn="l" defTabSz="914400" rtl="0" eaLnBrk="1" latinLnBrk="0" hangingPunct="1">
        <a:lnSpc>
          <a:spcPct val="90000"/>
        </a:lnSpc>
        <a:spcBef>
          <a:spcPct val="0"/>
        </a:spcBef>
        <a:buNone/>
        <a:defRPr sz="4400" b="0" i="0" kern="1200">
          <a:solidFill>
            <a:schemeClr val="tx1"/>
          </a:solidFill>
          <a:latin typeface="+mj-lt"/>
          <a:ea typeface="+mj-ea"/>
          <a:cs typeface="+mj-cs"/>
        </a:defRPr>
      </a:lvl1pPr>
    </p:titleStyle>
    <p:bodyStyle>
      <a:lvl1pPr marL="285750" indent="-285750" algn="l" defTabSz="914400" rtl="0" eaLnBrk="1" latinLnBrk="0" hangingPunct="1">
        <a:lnSpc>
          <a:spcPct val="90000"/>
        </a:lnSpc>
        <a:spcBef>
          <a:spcPts val="1000"/>
        </a:spcBef>
        <a:buFont typeface="Arial" panose="020B0604020202020204" pitchFamily="34" charset="0"/>
        <a:buChar char="•"/>
        <a:defRPr sz="1400" b="0" i="0" kern="1200">
          <a:solidFill>
            <a:schemeClr val="tx1"/>
          </a:solidFill>
          <a:latin typeface="+mn-lt"/>
          <a:ea typeface="+mn-ea"/>
          <a:cs typeface="+mn-cs"/>
        </a:defRPr>
      </a:lvl1pPr>
      <a:lvl2pPr marL="7429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2pPr>
      <a:lvl3pPr marL="12001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3pPr>
      <a:lvl4pPr marL="16573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4pPr>
      <a:lvl5pPr marL="2114550" indent="-285750" algn="l" defTabSz="914400" rtl="0" eaLnBrk="1" latinLnBrk="0" hangingPunct="1">
        <a:lnSpc>
          <a:spcPct val="90000"/>
        </a:lnSpc>
        <a:spcBef>
          <a:spcPts val="500"/>
        </a:spcBef>
        <a:buFont typeface="Arial" panose="020B0604020202020204" pitchFamily="34" charset="0"/>
        <a:buChar char="•"/>
        <a:defRPr sz="1400" b="0" i="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8.xml"/></Relationships>
</file>

<file path=ppt/slides/_rels/slide3.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7.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3.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7.xml"/></Relationships>
</file>

<file path=ppt/slides/_rels/slide11.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3.xml"/></Relationships>
</file>

<file path=ppt/slides/_rels/slide16.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3.xml"/></Relationships>
</file>

<file path=ppt/slides/_rels/slide19.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ZA" dirty="0" smtClean="0"/>
              <a:t>Explainer: VAT v transfer duty in property transactions</a:t>
            </a:r>
            <a:endParaRPr lang="en-ZA" dirty="0"/>
          </a:p>
        </p:txBody>
      </p:sp>
    </p:spTree>
    <p:extLst>
      <p:ext uri="{BB962C8B-B14F-4D97-AF65-F5344CB8AC3E}">
        <p14:creationId xmlns:p14="http://schemas.microsoft.com/office/powerpoint/2010/main" val="22396441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05954" y="578734"/>
            <a:ext cx="11003963" cy="6008678"/>
          </a:xfrm>
        </p:spPr>
        <p:txBody>
          <a:bodyPr/>
          <a:lstStyle/>
          <a:p>
            <a:pPr algn="ctr"/>
            <a:r>
              <a:rPr lang="en-ZA" sz="2800" dirty="0" smtClean="0"/>
              <a:t>DISCLAIMER</a:t>
            </a:r>
            <a:br>
              <a:rPr lang="en-ZA" sz="2800" dirty="0" smtClean="0"/>
            </a:br>
            <a:r>
              <a:rPr lang="en-ZA" sz="2800" dirty="0"/>
              <a:t/>
            </a:r>
            <a:br>
              <a:rPr lang="en-ZA" sz="2800" dirty="0"/>
            </a:br>
            <a:r>
              <a:rPr lang="en-ZA" sz="2100" dirty="0"/>
              <a:t>The training material provided is intended for training purposes only and should not be relied upon as a substitute for professional advice. The information presented is for general informational purposes and is not intended to be a substitute for legal, accounting, or other professional advice. We make every effort to ensure the accuracy and completeness of the information provided, but we do not guarantee that the information is error-free. We reserve the right to amend any errors in calculation or information presented in the training material. The information provided in the training material may not be suitable for all individuals or situations. You should always seek the advice of a professional before making any decisions based on the information provided. By using the training material, you agree to release us from any liability for any damages or losses, whether direct or indirect, that may result from your use of the information provided. We reserve the right to modify or discontinue the training material at any time without notice.</a:t>
            </a:r>
          </a:p>
        </p:txBody>
      </p:sp>
    </p:spTree>
    <p:extLst>
      <p:ext uri="{BB962C8B-B14F-4D97-AF65-F5344CB8AC3E}">
        <p14:creationId xmlns:p14="http://schemas.microsoft.com/office/powerpoint/2010/main" val="23756967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C5195-632B-2EAC-0B0E-5353AEBF551D}"/>
              </a:ext>
            </a:extLst>
          </p:cNvPr>
          <p:cNvSpPr>
            <a:spLocks noGrp="1"/>
          </p:cNvSpPr>
          <p:nvPr>
            <p:ph type="ctrTitle"/>
          </p:nvPr>
        </p:nvSpPr>
        <p:spPr/>
        <p:txBody>
          <a:bodyPr/>
          <a:lstStyle/>
          <a:p>
            <a:r>
              <a:rPr lang="en-GB" dirty="0" smtClean="0"/>
              <a:t>Introduction</a:t>
            </a:r>
            <a:endParaRPr lang="en-GB" dirty="0"/>
          </a:p>
        </p:txBody>
      </p:sp>
      <p:sp>
        <p:nvSpPr>
          <p:cNvPr id="3" name="Subtitle 2">
            <a:extLst>
              <a:ext uri="{FF2B5EF4-FFF2-40B4-BE49-F238E27FC236}">
                <a16:creationId xmlns:a16="http://schemas.microsoft.com/office/drawing/2014/main" id="{7D6261E6-23A0-9565-2D2E-2549F1E5BAAF}"/>
              </a:ext>
            </a:extLst>
          </p:cNvPr>
          <p:cNvSpPr>
            <a:spLocks noGrp="1"/>
          </p:cNvSpPr>
          <p:nvPr>
            <p:ph type="body" sz="quarter" idx="11"/>
          </p:nvPr>
        </p:nvSpPr>
        <p:spPr>
          <a:xfrm>
            <a:off x="705955" y="1300065"/>
            <a:ext cx="4736360" cy="3964336"/>
          </a:xfrm>
        </p:spPr>
        <p:txBody>
          <a:bodyPr>
            <a:normAutofit/>
          </a:bodyPr>
          <a:lstStyle/>
          <a:p>
            <a:pPr>
              <a:lnSpc>
                <a:spcPct val="150000"/>
              </a:lnSpc>
            </a:pPr>
            <a:r>
              <a:rPr lang="en-GB" sz="1500" dirty="0"/>
              <a:t>In property transactions, there will never be a scenario where both VAT and transfer duty are </a:t>
            </a:r>
            <a:r>
              <a:rPr lang="en-GB" sz="1500" dirty="0" smtClean="0"/>
              <a:t>payable.</a:t>
            </a:r>
          </a:p>
          <a:p>
            <a:pPr>
              <a:lnSpc>
                <a:spcPct val="150000"/>
              </a:lnSpc>
            </a:pPr>
            <a:r>
              <a:rPr lang="en-GB" sz="1500" dirty="0"/>
              <a:t>I</a:t>
            </a:r>
            <a:r>
              <a:rPr lang="en-GB" sz="1500" dirty="0" smtClean="0"/>
              <a:t>t </a:t>
            </a:r>
            <a:r>
              <a:rPr lang="en-GB" sz="1500" dirty="0"/>
              <a:t>is always one or the </a:t>
            </a:r>
            <a:r>
              <a:rPr lang="en-GB" sz="1500" dirty="0" smtClean="0"/>
              <a:t>other, never both.</a:t>
            </a:r>
            <a:endParaRPr lang="en-ZA" sz="1500"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1554" r="11554"/>
          <a:stretch>
            <a:fillRect/>
          </a:stretch>
        </p:blipFill>
        <p:spPr/>
      </p:pic>
    </p:spTree>
    <p:extLst>
      <p:ext uri="{BB962C8B-B14F-4D97-AF65-F5344CB8AC3E}">
        <p14:creationId xmlns:p14="http://schemas.microsoft.com/office/powerpoint/2010/main" val="24782583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idx="4294967295"/>
          </p:nvPr>
        </p:nvSpPr>
        <p:spPr>
          <a:xfrm>
            <a:off x="796925" y="382588"/>
            <a:ext cx="11395075" cy="758825"/>
          </a:xfrm>
        </p:spPr>
        <p:txBody>
          <a:bodyPr>
            <a:normAutofit/>
          </a:bodyPr>
          <a:lstStyle/>
          <a:p>
            <a:r>
              <a:rPr lang="en-ZA" sz="2400" dirty="0" smtClean="0"/>
              <a:t>Transfer duty</a:t>
            </a:r>
            <a:endParaRPr lang="en-ZA" sz="2400" dirty="0"/>
          </a:p>
        </p:txBody>
      </p:sp>
      <p:sp>
        <p:nvSpPr>
          <p:cNvPr id="2" name="Text Placeholder 1"/>
          <p:cNvSpPr>
            <a:spLocks noGrp="1"/>
          </p:cNvSpPr>
          <p:nvPr>
            <p:ph type="body" sz="quarter" idx="4294967295"/>
          </p:nvPr>
        </p:nvSpPr>
        <p:spPr>
          <a:xfrm>
            <a:off x="796925" y="1141413"/>
            <a:ext cx="4857426" cy="5073650"/>
          </a:xfrm>
        </p:spPr>
        <p:txBody>
          <a:bodyPr>
            <a:normAutofit/>
          </a:bodyPr>
          <a:lstStyle/>
          <a:p>
            <a:pPr>
              <a:lnSpc>
                <a:spcPct val="200000"/>
              </a:lnSpc>
            </a:pPr>
            <a:r>
              <a:rPr lang="en-ZA" sz="1500" dirty="0"/>
              <a:t>Transfer duty is payable on the </a:t>
            </a:r>
            <a:r>
              <a:rPr lang="en-ZA" sz="1500" i="1" dirty="0"/>
              <a:t>acquisition</a:t>
            </a:r>
            <a:r>
              <a:rPr lang="en-ZA" sz="1500" dirty="0"/>
              <a:t> of immovable property.</a:t>
            </a:r>
          </a:p>
          <a:p>
            <a:pPr>
              <a:lnSpc>
                <a:spcPct val="200000"/>
              </a:lnSpc>
            </a:pPr>
            <a:r>
              <a:rPr lang="en-ZA" sz="1500" dirty="0"/>
              <a:t>Therefore</a:t>
            </a:r>
            <a:r>
              <a:rPr lang="en-ZA" sz="1500" dirty="0" smtClean="0"/>
              <a:t>, </a:t>
            </a:r>
            <a:r>
              <a:rPr lang="en-ZA" sz="1500" dirty="0"/>
              <a:t>transfer duty is </a:t>
            </a:r>
            <a:r>
              <a:rPr lang="en-ZA" sz="1500" dirty="0" smtClean="0"/>
              <a:t>effectively payable </a:t>
            </a:r>
            <a:r>
              <a:rPr lang="en-ZA" sz="1500" dirty="0"/>
              <a:t>in all property transactions, </a:t>
            </a:r>
            <a:r>
              <a:rPr lang="en-ZA" sz="1500" i="1" dirty="0"/>
              <a:t>except</a:t>
            </a:r>
            <a:r>
              <a:rPr lang="en-ZA" sz="1500" dirty="0"/>
              <a:t> where specifically exempt.</a:t>
            </a:r>
            <a:endParaRPr lang="en-ZA" sz="1500" i="1" dirty="0">
              <a:solidFill>
                <a:srgbClr val="95050F"/>
              </a:solidFill>
            </a:endParaRPr>
          </a:p>
          <a:p>
            <a:pPr>
              <a:lnSpc>
                <a:spcPct val="200000"/>
              </a:lnSpc>
            </a:pPr>
            <a:r>
              <a:rPr lang="en-ZA" sz="1500" i="1" dirty="0">
                <a:solidFill>
                  <a:srgbClr val="95050F"/>
                </a:solidFill>
              </a:rPr>
              <a:t>Example of such an exemption: </a:t>
            </a:r>
            <a:r>
              <a:rPr lang="en-ZA" sz="1500" dirty="0"/>
              <a:t>When VAT is payable.</a:t>
            </a:r>
          </a:p>
          <a:p>
            <a:pPr>
              <a:lnSpc>
                <a:spcPct val="200000"/>
              </a:lnSpc>
            </a:pPr>
            <a:endParaRPr lang="en-ZA" dirty="0"/>
          </a:p>
          <a:p>
            <a:pPr marL="0" lvl="0" indent="0">
              <a:lnSpc>
                <a:spcPct val="200000"/>
              </a:lnSpc>
              <a:buNone/>
            </a:pPr>
            <a:endParaRPr lang="en-ZA" dirty="0"/>
          </a:p>
          <a:p>
            <a:endParaRPr lang="en-ZA" dirty="0"/>
          </a:p>
        </p:txBody>
      </p:sp>
      <p:sp>
        <p:nvSpPr>
          <p:cNvPr id="3" name="Text Placeholder 2"/>
          <p:cNvSpPr>
            <a:spLocks noGrp="1"/>
          </p:cNvSpPr>
          <p:nvPr>
            <p:ph type="body" sz="quarter" idx="4294967295"/>
          </p:nvPr>
        </p:nvSpPr>
        <p:spPr>
          <a:xfrm>
            <a:off x="6288833" y="1185864"/>
            <a:ext cx="5507353" cy="5073650"/>
          </a:xfrm>
        </p:spPr>
        <p:txBody>
          <a:bodyPr>
            <a:normAutofit/>
          </a:bodyPr>
          <a:lstStyle/>
          <a:p>
            <a:pPr marL="0" indent="0">
              <a:lnSpc>
                <a:spcPct val="200000"/>
              </a:lnSpc>
              <a:buNone/>
            </a:pPr>
            <a:r>
              <a:rPr lang="en-ZA" sz="1500" b="1" dirty="0">
                <a:solidFill>
                  <a:srgbClr val="95050F"/>
                </a:solidFill>
              </a:rPr>
              <a:t>GOLDEN RULE:   </a:t>
            </a:r>
            <a:r>
              <a:rPr lang="en-ZA" sz="1500" i="1" dirty="0"/>
              <a:t>Either</a:t>
            </a:r>
            <a:r>
              <a:rPr lang="en-ZA" sz="1500" dirty="0"/>
              <a:t> </a:t>
            </a:r>
            <a:r>
              <a:rPr lang="en-ZA" sz="1500" dirty="0" smtClean="0"/>
              <a:t>transfer </a:t>
            </a:r>
            <a:r>
              <a:rPr lang="en-ZA" sz="1500" dirty="0"/>
              <a:t>duty </a:t>
            </a:r>
            <a:r>
              <a:rPr lang="en-ZA" sz="1500" i="1" u="sng" dirty="0"/>
              <a:t>or</a:t>
            </a:r>
            <a:r>
              <a:rPr lang="en-ZA" sz="1500" dirty="0"/>
              <a:t> VAT is payable  </a:t>
            </a:r>
            <a:r>
              <a:rPr lang="en-ZA" sz="1500" i="1" dirty="0"/>
              <a:t>(if not exempt</a:t>
            </a:r>
            <a:r>
              <a:rPr lang="en-ZA" sz="1500" i="1" dirty="0" smtClean="0"/>
              <a:t>).</a:t>
            </a:r>
            <a:endParaRPr lang="en-ZA" sz="1500" i="1" dirty="0"/>
          </a:p>
          <a:p>
            <a:pPr marL="0" indent="0">
              <a:lnSpc>
                <a:spcPct val="200000"/>
              </a:lnSpc>
              <a:buNone/>
            </a:pPr>
            <a:r>
              <a:rPr lang="en-ZA" sz="1500" i="1" dirty="0">
                <a:sym typeface="Wingdings" panose="05000000000000000000" pitchFamily="2" charset="2"/>
              </a:rPr>
              <a:t> </a:t>
            </a:r>
            <a:r>
              <a:rPr lang="en-ZA" sz="1500" i="1" dirty="0"/>
              <a:t>Never both!</a:t>
            </a:r>
          </a:p>
          <a:p>
            <a:pPr marL="0" indent="0">
              <a:lnSpc>
                <a:spcPct val="200000"/>
              </a:lnSpc>
              <a:buNone/>
            </a:pPr>
            <a:r>
              <a:rPr lang="en-ZA" sz="1500" b="1" dirty="0">
                <a:solidFill>
                  <a:srgbClr val="95050F"/>
                </a:solidFill>
              </a:rPr>
              <a:t>GOLDEN RULE:  </a:t>
            </a:r>
            <a:r>
              <a:rPr lang="en-ZA" sz="1500" dirty="0" smtClean="0"/>
              <a:t>Look </a:t>
            </a:r>
            <a:r>
              <a:rPr lang="en-ZA" sz="1500" dirty="0"/>
              <a:t>to </a:t>
            </a:r>
            <a:r>
              <a:rPr lang="en-ZA" sz="1500" dirty="0" smtClean="0"/>
              <a:t>the </a:t>
            </a:r>
            <a:r>
              <a:rPr lang="en-ZA" sz="1500" dirty="0"/>
              <a:t>SELLER to determine which is payable in the specific transaction.</a:t>
            </a:r>
          </a:p>
          <a:p>
            <a:pPr>
              <a:lnSpc>
                <a:spcPct val="200000"/>
              </a:lnSpc>
            </a:pPr>
            <a:r>
              <a:rPr lang="en-ZA" sz="1500" i="1" dirty="0" smtClean="0"/>
              <a:t>*Is </a:t>
            </a:r>
            <a:r>
              <a:rPr lang="en-ZA" sz="1500" i="1" dirty="0"/>
              <a:t>the seller a VAT vendor for purposes of this transaction?</a:t>
            </a:r>
          </a:p>
          <a:p>
            <a:pPr lvl="0">
              <a:lnSpc>
                <a:spcPct val="200000"/>
              </a:lnSpc>
            </a:pPr>
            <a:endParaRPr lang="en-ZA" b="1" dirty="0"/>
          </a:p>
        </p:txBody>
      </p:sp>
    </p:spTree>
    <p:extLst>
      <p:ext uri="{BB962C8B-B14F-4D97-AF65-F5344CB8AC3E}">
        <p14:creationId xmlns:p14="http://schemas.microsoft.com/office/powerpoint/2010/main" val="16165712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05955" y="578734"/>
            <a:ext cx="10257514" cy="705780"/>
          </a:xfrm>
        </p:spPr>
        <p:txBody>
          <a:bodyPr/>
          <a:lstStyle/>
          <a:p>
            <a:r>
              <a:rPr lang="en-ZA" dirty="0" smtClean="0"/>
              <a:t>Is the seller a VAT vendor for the purposes of the property transaction?</a:t>
            </a:r>
            <a:endParaRPr lang="en-ZA" dirty="0"/>
          </a:p>
        </p:txBody>
      </p:sp>
      <p:graphicFrame>
        <p:nvGraphicFramePr>
          <p:cNvPr id="5" name="Diagram 4"/>
          <p:cNvGraphicFramePr/>
          <p:nvPr>
            <p:extLst>
              <p:ext uri="{D42A27DB-BD31-4B8C-83A1-F6EECF244321}">
                <p14:modId xmlns:p14="http://schemas.microsoft.com/office/powerpoint/2010/main" val="412129181"/>
              </p:ext>
            </p:extLst>
          </p:nvPr>
        </p:nvGraphicFramePr>
        <p:xfrm>
          <a:off x="391886" y="1284514"/>
          <a:ext cx="7128587" cy="44040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414314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05955" y="578734"/>
            <a:ext cx="10257514" cy="705780"/>
          </a:xfrm>
        </p:spPr>
        <p:txBody>
          <a:bodyPr/>
          <a:lstStyle/>
          <a:p>
            <a:r>
              <a:rPr lang="en-ZA" dirty="0" smtClean="0"/>
              <a:t>Transfer duty rates (effective 1</a:t>
            </a:r>
            <a:r>
              <a:rPr lang="en-ZA" baseline="30000" dirty="0" smtClean="0"/>
              <a:t>st</a:t>
            </a:r>
            <a:r>
              <a:rPr lang="en-ZA" dirty="0" smtClean="0"/>
              <a:t> April 2025)</a:t>
            </a:r>
            <a:endParaRPr lang="en-ZA" dirty="0"/>
          </a:p>
        </p:txBody>
      </p:sp>
      <p:graphicFrame>
        <p:nvGraphicFramePr>
          <p:cNvPr id="4" name="Table 3"/>
          <p:cNvGraphicFramePr>
            <a:graphicFrameLocks noGrp="1"/>
          </p:cNvGraphicFramePr>
          <p:nvPr>
            <p:extLst>
              <p:ext uri="{D42A27DB-BD31-4B8C-83A1-F6EECF244321}">
                <p14:modId xmlns:p14="http://schemas.microsoft.com/office/powerpoint/2010/main" val="736880294"/>
              </p:ext>
            </p:extLst>
          </p:nvPr>
        </p:nvGraphicFramePr>
        <p:xfrm>
          <a:off x="705955" y="1337416"/>
          <a:ext cx="10644796" cy="4463114"/>
        </p:xfrm>
        <a:graphic>
          <a:graphicData uri="http://schemas.openxmlformats.org/drawingml/2006/table">
            <a:tbl>
              <a:tblPr firstRow="1" bandRow="1">
                <a:tableStyleId>{5C22544A-7EE6-4342-B048-85BDC9FD1C3A}</a:tableStyleId>
              </a:tblPr>
              <a:tblGrid>
                <a:gridCol w="5322398">
                  <a:extLst>
                    <a:ext uri="{9D8B030D-6E8A-4147-A177-3AD203B41FA5}">
                      <a16:colId xmlns:a16="http://schemas.microsoft.com/office/drawing/2014/main" val="1586524128"/>
                    </a:ext>
                  </a:extLst>
                </a:gridCol>
                <a:gridCol w="5322398">
                  <a:extLst>
                    <a:ext uri="{9D8B030D-6E8A-4147-A177-3AD203B41FA5}">
                      <a16:colId xmlns:a16="http://schemas.microsoft.com/office/drawing/2014/main" val="4137930430"/>
                    </a:ext>
                  </a:extLst>
                </a:gridCol>
              </a:tblGrid>
              <a:tr h="700314">
                <a:tc>
                  <a:txBody>
                    <a:bodyPr/>
                    <a:lstStyle/>
                    <a:p>
                      <a:pPr algn="ctr"/>
                      <a:r>
                        <a:rPr lang="en-ZA" dirty="0" smtClean="0"/>
                        <a:t>VALUE</a:t>
                      </a:r>
                      <a:r>
                        <a:rPr lang="en-ZA" baseline="0" dirty="0" smtClean="0"/>
                        <a:t> OF PROPERTY IN ZAR</a:t>
                      </a:r>
                    </a:p>
                    <a:p>
                      <a:endParaRPr lang="en-ZA" dirty="0"/>
                    </a:p>
                  </a:txBody>
                  <a:tcPr/>
                </a:tc>
                <a:tc>
                  <a:txBody>
                    <a:bodyPr/>
                    <a:lstStyle/>
                    <a:p>
                      <a:pPr algn="ctr"/>
                      <a:r>
                        <a:rPr lang="en-ZA" dirty="0" smtClean="0"/>
                        <a:t>RATE</a:t>
                      </a:r>
                      <a:endParaRPr lang="en-ZA" dirty="0"/>
                    </a:p>
                  </a:txBody>
                  <a:tcPr/>
                </a:tc>
                <a:extLst>
                  <a:ext uri="{0D108BD9-81ED-4DB2-BD59-A6C34878D82A}">
                    <a16:rowId xmlns:a16="http://schemas.microsoft.com/office/drawing/2014/main" val="974127602"/>
                  </a:ext>
                </a:extLst>
              </a:tr>
              <a:tr h="405738">
                <a:tc>
                  <a:txBody>
                    <a:bodyPr/>
                    <a:lstStyle/>
                    <a:p>
                      <a:r>
                        <a:rPr lang="en-ZA" sz="1800" b="0" i="0" kern="1200" dirty="0" smtClean="0">
                          <a:solidFill>
                            <a:schemeClr val="dk1"/>
                          </a:solidFill>
                          <a:effectLst/>
                          <a:latin typeface="+mn-lt"/>
                          <a:ea typeface="+mn-ea"/>
                          <a:cs typeface="+mn-cs"/>
                        </a:rPr>
                        <a:t>1 – 1 210 000</a:t>
                      </a:r>
                      <a:endParaRPr lang="en-ZA" dirty="0"/>
                    </a:p>
                  </a:txBody>
                  <a:tcPr/>
                </a:tc>
                <a:tc>
                  <a:txBody>
                    <a:bodyPr/>
                    <a:lstStyle/>
                    <a:p>
                      <a:r>
                        <a:rPr lang="en-ZA" dirty="0" smtClean="0"/>
                        <a:t>0%</a:t>
                      </a:r>
                      <a:endParaRPr lang="en-ZA" dirty="0"/>
                    </a:p>
                  </a:txBody>
                  <a:tcPr/>
                </a:tc>
                <a:extLst>
                  <a:ext uri="{0D108BD9-81ED-4DB2-BD59-A6C34878D82A}">
                    <a16:rowId xmlns:a16="http://schemas.microsoft.com/office/drawing/2014/main" val="217276297"/>
                  </a:ext>
                </a:extLst>
              </a:tr>
              <a:tr h="405738">
                <a:tc>
                  <a:txBody>
                    <a:bodyPr/>
                    <a:lstStyle/>
                    <a:p>
                      <a:r>
                        <a:rPr lang="en-ZA" sz="1800" b="0" i="0" kern="1200" dirty="0" smtClean="0">
                          <a:solidFill>
                            <a:schemeClr val="dk1"/>
                          </a:solidFill>
                          <a:effectLst/>
                          <a:latin typeface="+mn-lt"/>
                          <a:ea typeface="+mn-ea"/>
                          <a:cs typeface="+mn-cs"/>
                        </a:rPr>
                        <a:t>1 210 001 – 1 663 800</a:t>
                      </a:r>
                      <a:endParaRPr lang="en-ZA" dirty="0"/>
                    </a:p>
                  </a:txBody>
                  <a:tcPr/>
                </a:tc>
                <a:tc>
                  <a:txBody>
                    <a:bodyPr/>
                    <a:lstStyle/>
                    <a:p>
                      <a:r>
                        <a:rPr lang="en-US" sz="1800" b="0" i="0" kern="1200" dirty="0" smtClean="0">
                          <a:solidFill>
                            <a:schemeClr val="dk1"/>
                          </a:solidFill>
                          <a:effectLst/>
                          <a:latin typeface="+mn-lt"/>
                          <a:ea typeface="+mn-ea"/>
                          <a:cs typeface="+mn-cs"/>
                        </a:rPr>
                        <a:t>3% of the value above R1 210 000</a:t>
                      </a:r>
                      <a:endParaRPr lang="en-ZA" dirty="0"/>
                    </a:p>
                  </a:txBody>
                  <a:tcPr/>
                </a:tc>
                <a:extLst>
                  <a:ext uri="{0D108BD9-81ED-4DB2-BD59-A6C34878D82A}">
                    <a16:rowId xmlns:a16="http://schemas.microsoft.com/office/drawing/2014/main" val="3566522248"/>
                  </a:ext>
                </a:extLst>
              </a:tr>
              <a:tr h="700314">
                <a:tc>
                  <a:txBody>
                    <a:bodyPr/>
                    <a:lstStyle/>
                    <a:p>
                      <a:r>
                        <a:rPr lang="en-ZA" sz="1800" b="0" i="0" kern="1200" dirty="0" smtClean="0">
                          <a:solidFill>
                            <a:schemeClr val="dk1"/>
                          </a:solidFill>
                          <a:effectLst/>
                          <a:latin typeface="+mn-lt"/>
                          <a:ea typeface="+mn-ea"/>
                          <a:cs typeface="+mn-cs"/>
                        </a:rPr>
                        <a:t>1 663 801 – 2 329 300</a:t>
                      </a:r>
                      <a:endParaRPr lang="en-ZA" dirty="0"/>
                    </a:p>
                  </a:txBody>
                  <a:tcPr/>
                </a:tc>
                <a:tc>
                  <a:txBody>
                    <a:bodyPr/>
                    <a:lstStyle/>
                    <a:p>
                      <a:r>
                        <a:rPr lang="en-US" sz="1800" b="0" i="0" kern="1200" dirty="0" smtClean="0">
                          <a:solidFill>
                            <a:schemeClr val="dk1"/>
                          </a:solidFill>
                          <a:effectLst/>
                          <a:latin typeface="+mn-lt"/>
                          <a:ea typeface="+mn-ea"/>
                          <a:cs typeface="+mn-cs"/>
                        </a:rPr>
                        <a:t>R13 614 + 6% of the value above R1 663 800</a:t>
                      </a:r>
                      <a:endParaRPr lang="en-ZA" dirty="0"/>
                    </a:p>
                  </a:txBody>
                  <a:tcPr/>
                </a:tc>
                <a:extLst>
                  <a:ext uri="{0D108BD9-81ED-4DB2-BD59-A6C34878D82A}">
                    <a16:rowId xmlns:a16="http://schemas.microsoft.com/office/drawing/2014/main" val="3460983436"/>
                  </a:ext>
                </a:extLst>
              </a:tr>
              <a:tr h="700314">
                <a:tc>
                  <a:txBody>
                    <a:bodyPr/>
                    <a:lstStyle/>
                    <a:p>
                      <a:r>
                        <a:rPr lang="en-ZA" sz="1800" b="0" i="0" kern="1200" dirty="0" smtClean="0">
                          <a:solidFill>
                            <a:schemeClr val="dk1"/>
                          </a:solidFill>
                          <a:effectLst/>
                          <a:latin typeface="+mn-lt"/>
                          <a:ea typeface="+mn-ea"/>
                          <a:cs typeface="+mn-cs"/>
                        </a:rPr>
                        <a:t> 2 329 301 – 2 994</a:t>
                      </a:r>
                      <a:r>
                        <a:rPr lang="en-ZA" sz="1800" b="0" i="0" kern="1200" baseline="0" dirty="0" smtClean="0">
                          <a:solidFill>
                            <a:schemeClr val="dk1"/>
                          </a:solidFill>
                          <a:effectLst/>
                          <a:latin typeface="+mn-lt"/>
                          <a:ea typeface="+mn-ea"/>
                          <a:cs typeface="+mn-cs"/>
                        </a:rPr>
                        <a:t> 800</a:t>
                      </a:r>
                      <a:endParaRPr lang="en-ZA" dirty="0"/>
                    </a:p>
                  </a:txBody>
                  <a:tcPr/>
                </a:tc>
                <a:tc>
                  <a:txBody>
                    <a:bodyPr/>
                    <a:lstStyle/>
                    <a:p>
                      <a:r>
                        <a:rPr lang="en-US" sz="1800" b="0" i="0" kern="1200" dirty="0" smtClean="0">
                          <a:solidFill>
                            <a:schemeClr val="dk1"/>
                          </a:solidFill>
                          <a:effectLst/>
                          <a:latin typeface="+mn-lt"/>
                          <a:ea typeface="+mn-ea"/>
                          <a:cs typeface="+mn-cs"/>
                        </a:rPr>
                        <a:t>R53 544 + 8% of the value above R2 329 300</a:t>
                      </a:r>
                      <a:endParaRPr lang="en-ZA" dirty="0"/>
                    </a:p>
                  </a:txBody>
                  <a:tcPr/>
                </a:tc>
                <a:extLst>
                  <a:ext uri="{0D108BD9-81ED-4DB2-BD59-A6C34878D82A}">
                    <a16:rowId xmlns:a16="http://schemas.microsoft.com/office/drawing/2014/main" val="3236714722"/>
                  </a:ext>
                </a:extLst>
              </a:tr>
              <a:tr h="700314">
                <a:tc>
                  <a:txBody>
                    <a:bodyPr/>
                    <a:lstStyle/>
                    <a:p>
                      <a:r>
                        <a:rPr lang="en-ZA" sz="1800" b="0" i="0" kern="1200" dirty="0" smtClean="0">
                          <a:solidFill>
                            <a:schemeClr val="dk1"/>
                          </a:solidFill>
                          <a:effectLst/>
                          <a:latin typeface="+mn-lt"/>
                          <a:ea typeface="+mn-ea"/>
                          <a:cs typeface="+mn-cs"/>
                        </a:rPr>
                        <a:t>2 994</a:t>
                      </a:r>
                      <a:r>
                        <a:rPr lang="en-ZA" sz="1800" b="0" i="0" kern="1200" baseline="0" dirty="0" smtClean="0">
                          <a:solidFill>
                            <a:schemeClr val="dk1"/>
                          </a:solidFill>
                          <a:effectLst/>
                          <a:latin typeface="+mn-lt"/>
                          <a:ea typeface="+mn-ea"/>
                          <a:cs typeface="+mn-cs"/>
                        </a:rPr>
                        <a:t> 801</a:t>
                      </a:r>
                      <a:r>
                        <a:rPr lang="en-ZA" sz="1800" b="0" i="0" kern="1200" dirty="0" smtClean="0">
                          <a:solidFill>
                            <a:schemeClr val="dk1"/>
                          </a:solidFill>
                          <a:effectLst/>
                          <a:latin typeface="+mn-lt"/>
                          <a:ea typeface="+mn-ea"/>
                          <a:cs typeface="+mn-cs"/>
                        </a:rPr>
                        <a:t> – 13 310 000</a:t>
                      </a:r>
                      <a:endParaRPr lang="en-ZA" dirty="0"/>
                    </a:p>
                  </a:txBody>
                  <a:tcPr/>
                </a:tc>
                <a:tc>
                  <a:txBody>
                    <a:bodyPr/>
                    <a:lstStyle/>
                    <a:p>
                      <a:r>
                        <a:rPr lang="en-US" sz="1800" b="0" i="0" kern="1200" dirty="0" smtClean="0">
                          <a:solidFill>
                            <a:schemeClr val="dk1"/>
                          </a:solidFill>
                          <a:effectLst/>
                          <a:latin typeface="+mn-lt"/>
                          <a:ea typeface="+mn-ea"/>
                          <a:cs typeface="+mn-cs"/>
                        </a:rPr>
                        <a:t>R106</a:t>
                      </a:r>
                      <a:r>
                        <a:rPr lang="en-US" sz="1800" b="0" i="0" kern="1200" baseline="0" dirty="0" smtClean="0">
                          <a:solidFill>
                            <a:schemeClr val="dk1"/>
                          </a:solidFill>
                          <a:effectLst/>
                          <a:latin typeface="+mn-lt"/>
                          <a:ea typeface="+mn-ea"/>
                          <a:cs typeface="+mn-cs"/>
                        </a:rPr>
                        <a:t> 784</a:t>
                      </a:r>
                      <a:r>
                        <a:rPr lang="en-US" sz="1800" b="0" i="0" kern="1200" dirty="0" smtClean="0">
                          <a:solidFill>
                            <a:schemeClr val="dk1"/>
                          </a:solidFill>
                          <a:effectLst/>
                          <a:latin typeface="+mn-lt"/>
                          <a:ea typeface="+mn-ea"/>
                          <a:cs typeface="+mn-cs"/>
                        </a:rPr>
                        <a:t> + 11% of the value above R2 994 800</a:t>
                      </a:r>
                      <a:endParaRPr lang="en-ZA" dirty="0"/>
                    </a:p>
                  </a:txBody>
                  <a:tcPr/>
                </a:tc>
                <a:extLst>
                  <a:ext uri="{0D108BD9-81ED-4DB2-BD59-A6C34878D82A}">
                    <a16:rowId xmlns:a16="http://schemas.microsoft.com/office/drawing/2014/main" val="554774697"/>
                  </a:ext>
                </a:extLst>
              </a:tr>
              <a:tr h="850382">
                <a:tc>
                  <a:txBody>
                    <a:bodyPr/>
                    <a:lstStyle/>
                    <a:p>
                      <a:r>
                        <a:rPr lang="en-US" sz="1800" b="0" i="0" kern="1200" dirty="0" smtClean="0">
                          <a:solidFill>
                            <a:schemeClr val="dk1"/>
                          </a:solidFill>
                          <a:effectLst/>
                          <a:latin typeface="+mn-lt"/>
                          <a:ea typeface="+mn-ea"/>
                          <a:cs typeface="+mn-cs"/>
                        </a:rPr>
                        <a:t>13</a:t>
                      </a:r>
                      <a:r>
                        <a:rPr lang="en-US" sz="1800" b="0" i="0" kern="1200" baseline="0" dirty="0" smtClean="0">
                          <a:solidFill>
                            <a:schemeClr val="dk1"/>
                          </a:solidFill>
                          <a:effectLst/>
                          <a:latin typeface="+mn-lt"/>
                          <a:ea typeface="+mn-ea"/>
                          <a:cs typeface="+mn-cs"/>
                        </a:rPr>
                        <a:t> 310 001</a:t>
                      </a:r>
                      <a:r>
                        <a:rPr lang="en-US" sz="1800" b="0" i="0" kern="1200" dirty="0" smtClean="0">
                          <a:solidFill>
                            <a:schemeClr val="dk1"/>
                          </a:solidFill>
                          <a:effectLst/>
                          <a:latin typeface="+mn-lt"/>
                          <a:ea typeface="+mn-ea"/>
                          <a:cs typeface="+mn-cs"/>
                        </a:rPr>
                        <a:t> and above</a:t>
                      </a:r>
                      <a:endParaRPr lang="en-ZA" dirty="0"/>
                    </a:p>
                  </a:txBody>
                  <a:tcPr/>
                </a:tc>
                <a:tc>
                  <a:txBody>
                    <a:bodyPr/>
                    <a:lstStyle/>
                    <a:p>
                      <a:pPr fontAlgn="t"/>
                      <a:r>
                        <a:rPr lang="en-US" dirty="0" smtClean="0">
                          <a:effectLst/>
                        </a:rPr>
                        <a:t>R1 241 456 </a:t>
                      </a:r>
                      <a:r>
                        <a:rPr lang="en-US" dirty="0">
                          <a:effectLst/>
                        </a:rPr>
                        <a:t>+ 13% of the value exceeding </a:t>
                      </a:r>
                      <a:r>
                        <a:rPr lang="en-US" dirty="0" smtClean="0">
                          <a:effectLst/>
                        </a:rPr>
                        <a:t>R13 310 </a:t>
                      </a:r>
                      <a:r>
                        <a:rPr lang="en-US" dirty="0">
                          <a:effectLst/>
                        </a:rPr>
                        <a:t>000</a:t>
                      </a:r>
                    </a:p>
                  </a:txBody>
                  <a:tcPr marL="114300" marR="114300" marT="114300" marB="114300"/>
                </a:tc>
                <a:extLst>
                  <a:ext uri="{0D108BD9-81ED-4DB2-BD59-A6C34878D82A}">
                    <a16:rowId xmlns:a16="http://schemas.microsoft.com/office/drawing/2014/main" val="4051023273"/>
                  </a:ext>
                </a:extLst>
              </a:tr>
            </a:tbl>
          </a:graphicData>
        </a:graphic>
      </p:graphicFrame>
    </p:spTree>
    <p:extLst>
      <p:ext uri="{BB962C8B-B14F-4D97-AF65-F5344CB8AC3E}">
        <p14:creationId xmlns:p14="http://schemas.microsoft.com/office/powerpoint/2010/main" val="19150678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C5195-632B-2EAC-0B0E-5353AEBF551D}"/>
              </a:ext>
            </a:extLst>
          </p:cNvPr>
          <p:cNvSpPr>
            <a:spLocks noGrp="1"/>
          </p:cNvSpPr>
          <p:nvPr>
            <p:ph type="ctrTitle"/>
          </p:nvPr>
        </p:nvSpPr>
        <p:spPr/>
        <p:txBody>
          <a:bodyPr/>
          <a:lstStyle/>
          <a:p>
            <a:r>
              <a:rPr lang="en-GB" dirty="0" smtClean="0"/>
              <a:t>Examples of transfer duty exemptions</a:t>
            </a:r>
            <a:endParaRPr lang="en-GB" dirty="0"/>
          </a:p>
        </p:txBody>
      </p:sp>
      <p:sp>
        <p:nvSpPr>
          <p:cNvPr id="3" name="Subtitle 2">
            <a:extLst>
              <a:ext uri="{FF2B5EF4-FFF2-40B4-BE49-F238E27FC236}">
                <a16:creationId xmlns:a16="http://schemas.microsoft.com/office/drawing/2014/main" id="{7D6261E6-23A0-9565-2D2E-2549F1E5BAAF}"/>
              </a:ext>
            </a:extLst>
          </p:cNvPr>
          <p:cNvSpPr>
            <a:spLocks noGrp="1"/>
          </p:cNvSpPr>
          <p:nvPr>
            <p:ph type="body" sz="quarter" idx="11"/>
          </p:nvPr>
        </p:nvSpPr>
        <p:spPr>
          <a:xfrm>
            <a:off x="705955" y="1564431"/>
            <a:ext cx="4736360" cy="4649756"/>
          </a:xfrm>
        </p:spPr>
        <p:txBody>
          <a:bodyPr>
            <a:normAutofit/>
          </a:bodyPr>
          <a:lstStyle/>
          <a:p>
            <a:pPr>
              <a:lnSpc>
                <a:spcPct val="200000"/>
              </a:lnSpc>
            </a:pPr>
            <a:r>
              <a:rPr lang="en-ZA" sz="1500" dirty="0"/>
              <a:t>Transaction is subject to </a:t>
            </a:r>
            <a:r>
              <a:rPr lang="en-ZA" sz="1500" dirty="0" smtClean="0"/>
              <a:t>the payment </a:t>
            </a:r>
            <a:r>
              <a:rPr lang="en-ZA" sz="1500" dirty="0"/>
              <a:t>of </a:t>
            </a:r>
            <a:r>
              <a:rPr lang="en-ZA" sz="1500" dirty="0" smtClean="0"/>
              <a:t>VAT. </a:t>
            </a:r>
            <a:endParaRPr lang="en-ZA" sz="1500" dirty="0"/>
          </a:p>
          <a:p>
            <a:pPr>
              <a:lnSpc>
                <a:spcPct val="200000"/>
              </a:lnSpc>
            </a:pPr>
            <a:r>
              <a:rPr lang="en-ZA" sz="1500" dirty="0"/>
              <a:t>Property transfer in terms of a divorce </a:t>
            </a:r>
            <a:r>
              <a:rPr lang="en-ZA" sz="1500" dirty="0" smtClean="0"/>
              <a:t>order.</a:t>
            </a:r>
            <a:endParaRPr lang="en-ZA" sz="1500" dirty="0"/>
          </a:p>
          <a:p>
            <a:pPr>
              <a:lnSpc>
                <a:spcPct val="200000"/>
              </a:lnSpc>
            </a:pPr>
            <a:r>
              <a:rPr lang="en-ZA" sz="1500" dirty="0"/>
              <a:t>Transfers </a:t>
            </a:r>
            <a:r>
              <a:rPr lang="en-ZA" sz="1500" dirty="0" err="1" smtClean="0"/>
              <a:t>i.r.o</a:t>
            </a:r>
            <a:r>
              <a:rPr lang="en-ZA" sz="1500" dirty="0" smtClean="0"/>
              <a:t>. </a:t>
            </a:r>
            <a:r>
              <a:rPr lang="en-ZA" sz="1500" dirty="0"/>
              <a:t>properties with a value or purchase price of less than R1 210 </a:t>
            </a:r>
            <a:r>
              <a:rPr lang="en-ZA" sz="1500" dirty="0" smtClean="0"/>
              <a:t>000.00.</a:t>
            </a:r>
            <a:endParaRPr lang="en-ZA" sz="1500" dirty="0"/>
          </a:p>
          <a:p>
            <a:pPr>
              <a:lnSpc>
                <a:spcPct val="200000"/>
              </a:lnSpc>
            </a:pPr>
            <a:r>
              <a:rPr lang="en-ZA" sz="1500" dirty="0"/>
              <a:t>Transfer from a deceased estate to a surviving </a:t>
            </a:r>
            <a:r>
              <a:rPr lang="en-ZA" sz="1500" dirty="0" smtClean="0"/>
              <a:t>spouse.</a:t>
            </a:r>
            <a:endParaRPr lang="en-ZA" sz="1500" dirty="0"/>
          </a:p>
          <a:p>
            <a:pPr>
              <a:lnSpc>
                <a:spcPct val="200000"/>
              </a:lnSpc>
            </a:pPr>
            <a:r>
              <a:rPr lang="en-ZA" sz="1500" dirty="0"/>
              <a:t>Purchase directly from property developer </a:t>
            </a:r>
            <a:r>
              <a:rPr lang="en-ZA" sz="1500" dirty="0" smtClean="0"/>
              <a:t>(</a:t>
            </a:r>
            <a:r>
              <a:rPr lang="en-ZA" sz="1500" i="1" dirty="0"/>
              <a:t>o</a:t>
            </a:r>
            <a:r>
              <a:rPr lang="en-ZA" sz="1500" i="1" dirty="0" smtClean="0"/>
              <a:t>n-sales </a:t>
            </a:r>
            <a:r>
              <a:rPr lang="en-ZA" sz="1500" i="1" dirty="0"/>
              <a:t>NOT exempt from TD liability</a:t>
            </a:r>
            <a:r>
              <a:rPr lang="en-ZA" sz="1500" i="1" dirty="0" smtClean="0"/>
              <a:t>).</a:t>
            </a:r>
            <a:endParaRPr lang="en-ZA" sz="1500" i="1" dirty="0"/>
          </a:p>
          <a:p>
            <a:pPr lvl="0">
              <a:lnSpc>
                <a:spcPct val="200000"/>
              </a:lnSpc>
            </a:pPr>
            <a:endParaRPr lang="en-US" sz="1500" dirty="0">
              <a:solidFill>
                <a:srgbClr val="343741"/>
              </a:solidFill>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1550" r="11550"/>
          <a:stretch>
            <a:fillRect/>
          </a:stretch>
        </p:blipFill>
        <p:spPr/>
      </p:pic>
    </p:spTree>
    <p:extLst>
      <p:ext uri="{BB962C8B-B14F-4D97-AF65-F5344CB8AC3E}">
        <p14:creationId xmlns:p14="http://schemas.microsoft.com/office/powerpoint/2010/main" val="8368938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idx="4294967295"/>
          </p:nvPr>
        </p:nvSpPr>
        <p:spPr>
          <a:xfrm>
            <a:off x="796925" y="382588"/>
            <a:ext cx="11395075" cy="758825"/>
          </a:xfrm>
        </p:spPr>
        <p:txBody>
          <a:bodyPr>
            <a:normAutofit/>
          </a:bodyPr>
          <a:lstStyle/>
          <a:p>
            <a:r>
              <a:rPr lang="en-ZA" sz="2400" dirty="0" smtClean="0"/>
              <a:t>Penalty on late payment of transfer duty</a:t>
            </a:r>
            <a:endParaRPr lang="en-ZA" sz="2400" dirty="0"/>
          </a:p>
        </p:txBody>
      </p:sp>
      <p:sp>
        <p:nvSpPr>
          <p:cNvPr id="2" name="Text Placeholder 1"/>
          <p:cNvSpPr>
            <a:spLocks noGrp="1"/>
          </p:cNvSpPr>
          <p:nvPr>
            <p:ph type="body" sz="quarter" idx="4294967295"/>
          </p:nvPr>
        </p:nvSpPr>
        <p:spPr>
          <a:xfrm>
            <a:off x="796925" y="1141413"/>
            <a:ext cx="4857426" cy="5073650"/>
          </a:xfrm>
        </p:spPr>
        <p:txBody>
          <a:bodyPr>
            <a:normAutofit/>
          </a:bodyPr>
          <a:lstStyle/>
          <a:p>
            <a:pPr marL="0" indent="0">
              <a:lnSpc>
                <a:spcPct val="200000"/>
              </a:lnSpc>
              <a:buNone/>
            </a:pPr>
            <a:r>
              <a:rPr lang="en-US" sz="1500" dirty="0" smtClean="0"/>
              <a:t>What to consider when completing long-term transfer dates in OTPs:</a:t>
            </a:r>
          </a:p>
          <a:p>
            <a:pPr>
              <a:lnSpc>
                <a:spcPct val="200000"/>
              </a:lnSpc>
            </a:pPr>
            <a:r>
              <a:rPr lang="en-US" sz="1500" dirty="0" smtClean="0"/>
              <a:t>If </a:t>
            </a:r>
            <a:r>
              <a:rPr lang="en-US" sz="1500" dirty="0"/>
              <a:t>any duty in respect of a property transaction remains unpaid after a period of six months from the </a:t>
            </a:r>
            <a:r>
              <a:rPr lang="en-US" sz="1500" b="1" dirty="0">
                <a:solidFill>
                  <a:srgbClr val="95050F"/>
                </a:solidFill>
              </a:rPr>
              <a:t>date of acquisition </a:t>
            </a:r>
            <a:r>
              <a:rPr lang="en-US" sz="1500" dirty="0"/>
              <a:t>of the property, </a:t>
            </a:r>
            <a:r>
              <a:rPr lang="en-US" sz="1500" dirty="0" smtClean="0"/>
              <a:t>SARS </a:t>
            </a:r>
            <a:r>
              <a:rPr lang="en-US" sz="1500" dirty="0"/>
              <a:t>must impose a penalty at the rate of 10% per annum on the amount of unpaid </a:t>
            </a:r>
            <a:r>
              <a:rPr lang="en-US" sz="1500" dirty="0" smtClean="0"/>
              <a:t>duty.</a:t>
            </a:r>
          </a:p>
          <a:p>
            <a:pPr>
              <a:lnSpc>
                <a:spcPct val="200000"/>
              </a:lnSpc>
            </a:pPr>
            <a:r>
              <a:rPr lang="en-US" sz="1500" dirty="0" smtClean="0"/>
              <a:t>This amount is calculated </a:t>
            </a:r>
            <a:r>
              <a:rPr lang="en-US" sz="1500" dirty="0"/>
              <a:t>in respect of each completed month in the period </a:t>
            </a:r>
            <a:r>
              <a:rPr lang="en-US" sz="1500" dirty="0" smtClean="0"/>
              <a:t>to </a:t>
            </a:r>
            <a:r>
              <a:rPr lang="en-US" sz="1500" dirty="0"/>
              <a:t>the date of </a:t>
            </a:r>
            <a:r>
              <a:rPr lang="en-US" sz="1500" dirty="0" smtClean="0"/>
              <a:t>payment.</a:t>
            </a:r>
            <a:endParaRPr lang="en-US" sz="1500" dirty="0"/>
          </a:p>
          <a:p>
            <a:pPr>
              <a:lnSpc>
                <a:spcPct val="200000"/>
              </a:lnSpc>
            </a:pPr>
            <a:endParaRPr lang="en-ZA" sz="1500" dirty="0" smtClean="0"/>
          </a:p>
          <a:p>
            <a:pPr>
              <a:lnSpc>
                <a:spcPct val="200000"/>
              </a:lnSpc>
            </a:pPr>
            <a:endParaRPr lang="en-ZA" dirty="0"/>
          </a:p>
          <a:p>
            <a:pPr marL="0" lvl="0" indent="0">
              <a:lnSpc>
                <a:spcPct val="200000"/>
              </a:lnSpc>
              <a:buNone/>
            </a:pPr>
            <a:endParaRPr lang="en-ZA" dirty="0"/>
          </a:p>
          <a:p>
            <a:endParaRPr lang="en-ZA" dirty="0"/>
          </a:p>
        </p:txBody>
      </p:sp>
      <p:sp>
        <p:nvSpPr>
          <p:cNvPr id="3" name="Text Placeholder 2"/>
          <p:cNvSpPr>
            <a:spLocks noGrp="1"/>
          </p:cNvSpPr>
          <p:nvPr>
            <p:ph type="body" sz="quarter" idx="4294967295"/>
          </p:nvPr>
        </p:nvSpPr>
        <p:spPr>
          <a:xfrm>
            <a:off x="6288833" y="1185864"/>
            <a:ext cx="5507353" cy="5073650"/>
          </a:xfrm>
        </p:spPr>
        <p:txBody>
          <a:bodyPr>
            <a:normAutofit/>
          </a:bodyPr>
          <a:lstStyle/>
          <a:p>
            <a:pPr marL="0" indent="0" algn="just" defTabSz="173038">
              <a:lnSpc>
                <a:spcPct val="200000"/>
              </a:lnSpc>
              <a:buNone/>
            </a:pPr>
            <a:r>
              <a:rPr lang="en-ZA" sz="1500" b="1" dirty="0" smtClean="0"/>
              <a:t>Date of acquisition:</a:t>
            </a:r>
          </a:p>
          <a:p>
            <a:pPr algn="just" defTabSz="173038">
              <a:lnSpc>
                <a:spcPct val="200000"/>
              </a:lnSpc>
            </a:pPr>
            <a:r>
              <a:rPr lang="en-ZA" sz="1500" dirty="0" smtClean="0"/>
              <a:t>Date </a:t>
            </a:r>
            <a:r>
              <a:rPr lang="en-ZA" sz="1500" dirty="0"/>
              <a:t>of sale (successful conclusion of valid sale agreement, regardless of unfulfilled suspensive conditions at the time of sale).</a:t>
            </a:r>
          </a:p>
          <a:p>
            <a:pPr algn="just" defTabSz="173038">
              <a:lnSpc>
                <a:spcPct val="200000"/>
              </a:lnSpc>
            </a:pPr>
            <a:r>
              <a:rPr lang="en-ZA" sz="1500" dirty="0">
                <a:cs typeface="Times New Roman"/>
              </a:rPr>
              <a:t>Donation (Note: Donations tax &amp; transfer duty payable</a:t>
            </a:r>
            <a:r>
              <a:rPr lang="en-ZA" sz="1500" dirty="0" smtClean="0">
                <a:cs typeface="Times New Roman"/>
              </a:rPr>
              <a:t>)</a:t>
            </a:r>
            <a:endParaRPr lang="en-ZA" sz="1500" dirty="0">
              <a:cs typeface="Times New Roman"/>
            </a:endParaRPr>
          </a:p>
          <a:p>
            <a:pPr algn="just" defTabSz="173038">
              <a:lnSpc>
                <a:spcPct val="200000"/>
              </a:lnSpc>
            </a:pPr>
            <a:r>
              <a:rPr lang="en-ZA" sz="1500" dirty="0">
                <a:cs typeface="Times New Roman"/>
              </a:rPr>
              <a:t>Exchange.</a:t>
            </a:r>
            <a:endParaRPr lang="en-ZA" sz="1500" dirty="0"/>
          </a:p>
          <a:p>
            <a:pPr lvl="0">
              <a:lnSpc>
                <a:spcPct val="200000"/>
              </a:lnSpc>
            </a:pPr>
            <a:endParaRPr lang="en-ZA" b="1" dirty="0"/>
          </a:p>
        </p:txBody>
      </p:sp>
    </p:spTree>
    <p:extLst>
      <p:ext uri="{BB962C8B-B14F-4D97-AF65-F5344CB8AC3E}">
        <p14:creationId xmlns:p14="http://schemas.microsoft.com/office/powerpoint/2010/main" val="34113857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idx="4294967295"/>
          </p:nvPr>
        </p:nvSpPr>
        <p:spPr>
          <a:xfrm>
            <a:off x="796925" y="382588"/>
            <a:ext cx="11395075" cy="758825"/>
          </a:xfrm>
        </p:spPr>
        <p:txBody>
          <a:bodyPr>
            <a:normAutofit/>
          </a:bodyPr>
          <a:lstStyle/>
          <a:p>
            <a:r>
              <a:rPr lang="en-ZA" sz="2400" dirty="0" smtClean="0"/>
              <a:t>VAT transactions</a:t>
            </a:r>
            <a:endParaRPr lang="en-ZA" sz="2400" dirty="0"/>
          </a:p>
        </p:txBody>
      </p:sp>
      <p:sp>
        <p:nvSpPr>
          <p:cNvPr id="2" name="Text Placeholder 1"/>
          <p:cNvSpPr>
            <a:spLocks noGrp="1"/>
          </p:cNvSpPr>
          <p:nvPr>
            <p:ph type="body" sz="quarter" idx="4294967295"/>
          </p:nvPr>
        </p:nvSpPr>
        <p:spPr>
          <a:xfrm>
            <a:off x="833438" y="1068065"/>
            <a:ext cx="10969786" cy="5118100"/>
          </a:xfrm>
        </p:spPr>
        <p:txBody>
          <a:bodyPr>
            <a:normAutofit/>
          </a:bodyPr>
          <a:lstStyle/>
          <a:p>
            <a:pPr marL="0" lvl="0" indent="17463" algn="just">
              <a:lnSpc>
                <a:spcPct val="200000"/>
              </a:lnSpc>
              <a:buNone/>
            </a:pPr>
            <a:r>
              <a:rPr lang="en-ZA" sz="1500" b="1" u="sng" dirty="0" smtClean="0"/>
              <a:t>VAT </a:t>
            </a:r>
            <a:r>
              <a:rPr lang="en-ZA" sz="1500" b="1" u="sng" dirty="0"/>
              <a:t>is payable when:</a:t>
            </a:r>
            <a:endParaRPr lang="en-ZA" sz="1500" b="1" dirty="0"/>
          </a:p>
          <a:p>
            <a:pPr marL="0" lvl="0" indent="17463" algn="just" defTabSz="425450">
              <a:lnSpc>
                <a:spcPct val="200000"/>
              </a:lnSpc>
              <a:buFont typeface="Arial" panose="020B0604020202020204" pitchFamily="34" charset="0"/>
              <a:buAutoNum type="arabicParenR"/>
            </a:pPr>
            <a:r>
              <a:rPr lang="en-ZA" sz="1500" b="1" dirty="0"/>
              <a:t> </a:t>
            </a:r>
            <a:r>
              <a:rPr lang="en-ZA" sz="1500" b="1" dirty="0" smtClean="0"/>
              <a:t>The </a:t>
            </a:r>
            <a:r>
              <a:rPr lang="en-ZA" sz="1500" b="1" dirty="0"/>
              <a:t>SELLER is a registered VAT </a:t>
            </a:r>
            <a:r>
              <a:rPr lang="en-ZA" sz="1500" b="1" dirty="0" smtClean="0"/>
              <a:t>vendor </a:t>
            </a:r>
            <a:r>
              <a:rPr lang="en-ZA" sz="1500" b="1" dirty="0"/>
              <a:t>(or is obliged to be registered for VAT) i.e. the seller is a VAT vendor;</a:t>
            </a:r>
          </a:p>
          <a:p>
            <a:pPr marL="0" lvl="0" indent="17463" algn="just">
              <a:lnSpc>
                <a:spcPct val="200000"/>
              </a:lnSpc>
              <a:buNone/>
            </a:pPr>
            <a:r>
              <a:rPr lang="en-ZA" sz="1500" b="1" u="sng" dirty="0"/>
              <a:t>AND</a:t>
            </a:r>
            <a:endParaRPr lang="en-ZA" sz="1500" b="1" dirty="0"/>
          </a:p>
          <a:p>
            <a:pPr marL="0" lvl="0" indent="17463" algn="just" defTabSz="450850">
              <a:lnSpc>
                <a:spcPct val="200000"/>
              </a:lnSpc>
              <a:buFont typeface="Arial" panose="020B0604020202020204" pitchFamily="34" charset="0"/>
              <a:buAutoNum type="arabicParenR" startAt="2"/>
            </a:pPr>
            <a:r>
              <a:rPr lang="en-ZA" sz="1500" b="1" dirty="0"/>
              <a:t> </a:t>
            </a:r>
            <a:r>
              <a:rPr lang="en-ZA" sz="1500" b="1" dirty="0" smtClean="0"/>
              <a:t>The </a:t>
            </a:r>
            <a:r>
              <a:rPr lang="en-ZA" sz="1500" b="1" dirty="0"/>
              <a:t>transaction occurs in the course and furtherance of the seller's business.</a:t>
            </a:r>
          </a:p>
          <a:p>
            <a:pPr lvl="0" algn="just" defTabSz="450850">
              <a:lnSpc>
                <a:spcPct val="200000"/>
              </a:lnSpc>
            </a:pPr>
            <a:r>
              <a:rPr lang="en-ZA" sz="1500" dirty="0"/>
              <a:t>The purchaser’s VAT/tax status is NOT a determining factor in this circumstance.</a:t>
            </a:r>
          </a:p>
          <a:p>
            <a:pPr lvl="0" algn="just" defTabSz="450850">
              <a:lnSpc>
                <a:spcPct val="200000"/>
              </a:lnSpc>
            </a:pPr>
            <a:r>
              <a:rPr lang="en-ZA" sz="1500" dirty="0"/>
              <a:t>VAT is payable at the rate of 15%.</a:t>
            </a:r>
          </a:p>
          <a:p>
            <a:pPr lvl="0" algn="just" defTabSz="450850">
              <a:lnSpc>
                <a:spcPct val="200000"/>
              </a:lnSpc>
            </a:pPr>
            <a:r>
              <a:rPr lang="en-ZA" sz="1500" dirty="0">
                <a:cs typeface="Times New Roman"/>
              </a:rPr>
              <a:t>In VAT transactions, the liability and onus to make payment to SARS is on the seller.</a:t>
            </a:r>
          </a:p>
          <a:p>
            <a:pPr marL="0" lvl="0" indent="17463" algn="just" defTabSz="450850">
              <a:lnSpc>
                <a:spcPct val="200000"/>
              </a:lnSpc>
              <a:buNone/>
            </a:pPr>
            <a:r>
              <a:rPr lang="en-ZA" sz="1500" b="1" i="1" dirty="0" smtClean="0">
                <a:cs typeface="Times New Roman"/>
              </a:rPr>
              <a:t>How </a:t>
            </a:r>
            <a:r>
              <a:rPr lang="en-ZA" sz="1500" b="1" i="1" dirty="0">
                <a:cs typeface="Times New Roman"/>
              </a:rPr>
              <a:t>does actual payment of the VAT take place in practice? </a:t>
            </a:r>
            <a:endParaRPr lang="en-ZA" sz="1500" b="1" i="1" dirty="0"/>
          </a:p>
          <a:p>
            <a:pPr marL="0" indent="0">
              <a:lnSpc>
                <a:spcPct val="200000"/>
              </a:lnSpc>
              <a:buNone/>
            </a:pPr>
            <a:endParaRPr lang="en-GB" sz="1500" dirty="0"/>
          </a:p>
        </p:txBody>
      </p:sp>
    </p:spTree>
    <p:extLst>
      <p:ext uri="{BB962C8B-B14F-4D97-AF65-F5344CB8AC3E}">
        <p14:creationId xmlns:p14="http://schemas.microsoft.com/office/powerpoint/2010/main" val="23609682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idx="4294967295"/>
          </p:nvPr>
        </p:nvSpPr>
        <p:spPr>
          <a:xfrm>
            <a:off x="796925" y="382588"/>
            <a:ext cx="11395075" cy="758825"/>
          </a:xfrm>
        </p:spPr>
        <p:txBody>
          <a:bodyPr>
            <a:normAutofit/>
          </a:bodyPr>
          <a:lstStyle/>
          <a:p>
            <a:r>
              <a:rPr lang="en-ZA" sz="2400" dirty="0" smtClean="0"/>
              <a:t>Practical examples</a:t>
            </a:r>
            <a:endParaRPr lang="en-ZA" sz="2400" dirty="0"/>
          </a:p>
        </p:txBody>
      </p:sp>
      <p:sp>
        <p:nvSpPr>
          <p:cNvPr id="2" name="Text Placeholder 1"/>
          <p:cNvSpPr>
            <a:spLocks noGrp="1"/>
          </p:cNvSpPr>
          <p:nvPr>
            <p:ph type="body" sz="quarter" idx="4294967295"/>
          </p:nvPr>
        </p:nvSpPr>
        <p:spPr>
          <a:xfrm>
            <a:off x="796925" y="1141413"/>
            <a:ext cx="4857426" cy="5073650"/>
          </a:xfrm>
        </p:spPr>
        <p:txBody>
          <a:bodyPr>
            <a:normAutofit/>
          </a:bodyPr>
          <a:lstStyle/>
          <a:p>
            <a:pPr marL="0" indent="0">
              <a:lnSpc>
                <a:spcPct val="200000"/>
              </a:lnSpc>
              <a:buNone/>
            </a:pPr>
            <a:r>
              <a:rPr lang="en-US" sz="1500" b="1" dirty="0"/>
              <a:t>Example 1</a:t>
            </a:r>
          </a:p>
          <a:p>
            <a:pPr>
              <a:lnSpc>
                <a:spcPct val="200000"/>
              </a:lnSpc>
            </a:pPr>
            <a:r>
              <a:rPr lang="en-US" sz="1500" dirty="0"/>
              <a:t>A is a property developer </a:t>
            </a:r>
            <a:r>
              <a:rPr lang="en-US" sz="1500" dirty="0" smtClean="0"/>
              <a:t>and registered </a:t>
            </a:r>
            <a:r>
              <a:rPr lang="en-US" sz="1500" dirty="0"/>
              <a:t>VAT vendor. A sells a sectional title unit in a development to B for consideration of R2 million. </a:t>
            </a:r>
          </a:p>
          <a:p>
            <a:pPr>
              <a:lnSpc>
                <a:spcPct val="200000"/>
              </a:lnSpc>
            </a:pPr>
            <a:r>
              <a:rPr lang="en-US" sz="1500" dirty="0"/>
              <a:t>This transaction will attract VAT, as the sale of the property within the development constitutes a transaction in the course and furtherance of A’s VAT vending business. </a:t>
            </a:r>
          </a:p>
          <a:p>
            <a:pPr>
              <a:lnSpc>
                <a:spcPct val="200000"/>
              </a:lnSpc>
            </a:pPr>
            <a:r>
              <a:rPr lang="en-US" sz="1500" dirty="0"/>
              <a:t>VAT is payable by the seller.</a:t>
            </a:r>
          </a:p>
          <a:p>
            <a:pPr>
              <a:lnSpc>
                <a:spcPct val="200000"/>
              </a:lnSpc>
            </a:pPr>
            <a:endParaRPr lang="en-ZA" sz="1500" dirty="0" smtClean="0"/>
          </a:p>
          <a:p>
            <a:pPr>
              <a:lnSpc>
                <a:spcPct val="200000"/>
              </a:lnSpc>
            </a:pPr>
            <a:endParaRPr lang="en-ZA" dirty="0"/>
          </a:p>
          <a:p>
            <a:pPr marL="0" lvl="0" indent="0">
              <a:lnSpc>
                <a:spcPct val="200000"/>
              </a:lnSpc>
              <a:buNone/>
            </a:pPr>
            <a:endParaRPr lang="en-ZA" dirty="0"/>
          </a:p>
          <a:p>
            <a:endParaRPr lang="en-ZA" dirty="0"/>
          </a:p>
        </p:txBody>
      </p:sp>
      <p:sp>
        <p:nvSpPr>
          <p:cNvPr id="3" name="Text Placeholder 2"/>
          <p:cNvSpPr>
            <a:spLocks noGrp="1"/>
          </p:cNvSpPr>
          <p:nvPr>
            <p:ph type="body" sz="quarter" idx="4294967295"/>
          </p:nvPr>
        </p:nvSpPr>
        <p:spPr>
          <a:xfrm>
            <a:off x="6288833" y="1185864"/>
            <a:ext cx="5507353" cy="5073650"/>
          </a:xfrm>
        </p:spPr>
        <p:txBody>
          <a:bodyPr>
            <a:normAutofit/>
          </a:bodyPr>
          <a:lstStyle/>
          <a:p>
            <a:pPr marL="0" lvl="0" indent="0">
              <a:lnSpc>
                <a:spcPct val="200000"/>
              </a:lnSpc>
              <a:buNone/>
            </a:pPr>
            <a:r>
              <a:rPr lang="en-US" sz="1500" b="1" dirty="0"/>
              <a:t>Example 2</a:t>
            </a:r>
          </a:p>
          <a:p>
            <a:pPr lvl="0">
              <a:lnSpc>
                <a:spcPct val="200000"/>
              </a:lnSpc>
            </a:pPr>
            <a:r>
              <a:rPr lang="en-US" sz="1500" dirty="0"/>
              <a:t>A now sells </a:t>
            </a:r>
            <a:r>
              <a:rPr lang="en-US" sz="1500" dirty="0" smtClean="0"/>
              <a:t>his </a:t>
            </a:r>
            <a:r>
              <a:rPr lang="en-US" sz="1500" dirty="0"/>
              <a:t>private home to B (which does not form part of his VAT business) for consideration of R2 million.</a:t>
            </a:r>
          </a:p>
          <a:p>
            <a:pPr lvl="0">
              <a:lnSpc>
                <a:spcPct val="200000"/>
              </a:lnSpc>
            </a:pPr>
            <a:r>
              <a:rPr lang="en-US" sz="1500" dirty="0"/>
              <a:t>This transaction will NOT be subject to </a:t>
            </a:r>
            <a:r>
              <a:rPr lang="en-US" sz="1500" dirty="0" smtClean="0"/>
              <a:t>the payment </a:t>
            </a:r>
            <a:r>
              <a:rPr lang="en-US" sz="1500" dirty="0"/>
              <a:t>of VAT but </a:t>
            </a:r>
            <a:r>
              <a:rPr lang="en-US" sz="1500" dirty="0" smtClean="0"/>
              <a:t>will rather </a:t>
            </a:r>
            <a:r>
              <a:rPr lang="en-US" sz="1500" dirty="0"/>
              <a:t>attract liability for payment of transfer duty. </a:t>
            </a:r>
          </a:p>
          <a:p>
            <a:pPr lvl="0">
              <a:lnSpc>
                <a:spcPct val="200000"/>
              </a:lnSpc>
            </a:pPr>
            <a:r>
              <a:rPr lang="en-US" sz="1500" dirty="0"/>
              <a:t>It is payable by the purchaser.</a:t>
            </a:r>
          </a:p>
          <a:p>
            <a:pPr lvl="0">
              <a:lnSpc>
                <a:spcPct val="200000"/>
              </a:lnSpc>
            </a:pPr>
            <a:endParaRPr lang="en-ZA" b="1" dirty="0"/>
          </a:p>
        </p:txBody>
      </p:sp>
    </p:spTree>
    <p:extLst>
      <p:ext uri="{BB962C8B-B14F-4D97-AF65-F5344CB8AC3E}">
        <p14:creationId xmlns:p14="http://schemas.microsoft.com/office/powerpoint/2010/main" val="74426326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422DA-3AEA-908E-4566-77FB6CDC79E6}"/>
              </a:ext>
            </a:extLst>
          </p:cNvPr>
          <p:cNvSpPr>
            <a:spLocks noGrp="1"/>
          </p:cNvSpPr>
          <p:nvPr>
            <p:ph type="ctrTitle"/>
          </p:nvPr>
        </p:nvSpPr>
        <p:spPr>
          <a:xfrm>
            <a:off x="5495731" y="578734"/>
            <a:ext cx="6300454" cy="705780"/>
          </a:xfrm>
        </p:spPr>
        <p:txBody>
          <a:bodyPr/>
          <a:lstStyle/>
          <a:p>
            <a:r>
              <a:rPr lang="en-US" dirty="0" smtClean="0"/>
              <a:t>The sale agreement and VAT transactions</a:t>
            </a:r>
            <a:endParaRPr lang="en-US" dirty="0"/>
          </a:p>
        </p:txBody>
      </p:sp>
      <p:sp>
        <p:nvSpPr>
          <p:cNvPr id="4" name="Subtitle 3">
            <a:extLst>
              <a:ext uri="{FF2B5EF4-FFF2-40B4-BE49-F238E27FC236}">
                <a16:creationId xmlns:a16="http://schemas.microsoft.com/office/drawing/2014/main" id="{E0B5C4A0-0D15-624D-8030-F9A4265B0FCE}"/>
              </a:ext>
            </a:extLst>
          </p:cNvPr>
          <p:cNvSpPr>
            <a:spLocks noGrp="1"/>
          </p:cNvSpPr>
          <p:nvPr>
            <p:ph type="body" sz="quarter" idx="11"/>
          </p:nvPr>
        </p:nvSpPr>
        <p:spPr>
          <a:xfrm>
            <a:off x="5495731" y="1284514"/>
            <a:ext cx="6300454" cy="4631094"/>
          </a:xfrm>
        </p:spPr>
        <p:txBody>
          <a:bodyPr>
            <a:normAutofit fontScale="85000" lnSpcReduction="10000"/>
          </a:bodyPr>
          <a:lstStyle/>
          <a:p>
            <a:pPr>
              <a:lnSpc>
                <a:spcPct val="200000"/>
              </a:lnSpc>
            </a:pPr>
            <a:r>
              <a:rPr lang="en-ZA" sz="1800" b="1" dirty="0"/>
              <a:t>GENERAL RULE:</a:t>
            </a:r>
            <a:r>
              <a:rPr lang="en-US" sz="1800" b="1"/>
              <a:t>  </a:t>
            </a:r>
            <a:r>
              <a:rPr lang="en-ZA" sz="1800"/>
              <a:t>Any price charged by a VAT vendor in </a:t>
            </a:r>
            <a:r>
              <a:rPr lang="en-ZA" sz="1800" smtClean="0"/>
              <a:t>transactions, </a:t>
            </a:r>
            <a:r>
              <a:rPr lang="en-ZA" sz="1800"/>
              <a:t>which </a:t>
            </a:r>
            <a:r>
              <a:rPr lang="en-ZA" sz="1800" smtClean="0"/>
              <a:t>form </a:t>
            </a:r>
            <a:r>
              <a:rPr lang="en-ZA" sz="1800"/>
              <a:t>part of its VAT registered enterprise (for a taxable supply</a:t>
            </a:r>
            <a:r>
              <a:rPr lang="en-ZA" sz="1800" smtClean="0"/>
              <a:t>), </a:t>
            </a:r>
            <a:r>
              <a:rPr lang="en-ZA" sz="1800"/>
              <a:t>is deemed to be VAT </a:t>
            </a:r>
            <a:r>
              <a:rPr lang="en-ZA" sz="1800" b="1"/>
              <a:t>INCLUSIVE</a:t>
            </a:r>
            <a:r>
              <a:rPr lang="en-ZA" sz="1800"/>
              <a:t>.</a:t>
            </a:r>
          </a:p>
          <a:p>
            <a:pPr algn="just">
              <a:lnSpc>
                <a:spcPct val="200000"/>
              </a:lnSpc>
            </a:pPr>
            <a:r>
              <a:rPr lang="en-ZA" sz="1800" dirty="0">
                <a:cs typeface="Times New Roman"/>
              </a:rPr>
              <a:t>Purchase price </a:t>
            </a:r>
            <a:r>
              <a:rPr lang="en-ZA" sz="1800" b="1" dirty="0">
                <a:cs typeface="Times New Roman"/>
              </a:rPr>
              <a:t>inclusive</a:t>
            </a:r>
            <a:r>
              <a:rPr lang="en-ZA" sz="1800" dirty="0">
                <a:cs typeface="Times New Roman"/>
              </a:rPr>
              <a:t> of VAT, unless stipulated otherwise in the sale agreement.</a:t>
            </a:r>
          </a:p>
          <a:p>
            <a:pPr algn="just">
              <a:lnSpc>
                <a:spcPct val="200000"/>
              </a:lnSpc>
            </a:pPr>
            <a:r>
              <a:rPr lang="en-ZA" sz="1800" dirty="0">
                <a:cs typeface="Times New Roman"/>
              </a:rPr>
              <a:t>Therefore, be mindful </a:t>
            </a:r>
            <a:r>
              <a:rPr lang="en-ZA" sz="1800" dirty="0" smtClean="0">
                <a:cs typeface="Times New Roman"/>
              </a:rPr>
              <a:t>when </a:t>
            </a:r>
            <a:r>
              <a:rPr lang="en-ZA" sz="1800" dirty="0">
                <a:cs typeface="Times New Roman"/>
              </a:rPr>
              <a:t>dealing with a seller who is </a:t>
            </a:r>
            <a:r>
              <a:rPr lang="en-ZA" sz="1800" dirty="0" smtClean="0">
                <a:cs typeface="Times New Roman"/>
              </a:rPr>
              <a:t>an entity.</a:t>
            </a:r>
            <a:endParaRPr lang="en-ZA" sz="1800" dirty="0">
              <a:cs typeface="Times New Roman"/>
            </a:endParaRPr>
          </a:p>
          <a:p>
            <a:pPr algn="just">
              <a:lnSpc>
                <a:spcPct val="200000"/>
              </a:lnSpc>
            </a:pPr>
            <a:r>
              <a:rPr lang="en-ZA" sz="1800" dirty="0">
                <a:cs typeface="Times New Roman"/>
              </a:rPr>
              <a:t>A natural person can also be registered as a VAT vendor.</a:t>
            </a:r>
          </a:p>
          <a:p>
            <a:pPr algn="just">
              <a:lnSpc>
                <a:spcPct val="200000"/>
              </a:lnSpc>
            </a:pPr>
            <a:r>
              <a:rPr lang="en-ZA" sz="1800" dirty="0">
                <a:cs typeface="Times New Roman"/>
              </a:rPr>
              <a:t>Look at sole proprietorships and partnerships </a:t>
            </a:r>
            <a:r>
              <a:rPr lang="en-ZA" sz="1800" dirty="0" smtClean="0">
                <a:cs typeface="Times New Roman"/>
              </a:rPr>
              <a:t>conducting </a:t>
            </a:r>
            <a:r>
              <a:rPr lang="en-ZA" sz="1800" dirty="0">
                <a:cs typeface="Times New Roman"/>
              </a:rPr>
              <a:t>VAT-registered </a:t>
            </a:r>
            <a:r>
              <a:rPr lang="en-ZA" sz="1800" dirty="0" smtClean="0">
                <a:cs typeface="Times New Roman"/>
              </a:rPr>
              <a:t>enterprises.</a:t>
            </a:r>
            <a:endParaRPr lang="en-ZA" sz="1800" dirty="0"/>
          </a:p>
          <a:p>
            <a:pPr>
              <a:lnSpc>
                <a:spcPct val="150000"/>
              </a:lnSpc>
            </a:pPr>
            <a:endParaRPr lang="en-US" sz="1600" dirty="0"/>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1590" r="11590"/>
          <a:stretch>
            <a:fillRect/>
          </a:stretch>
        </p:blipFill>
        <p:spPr>
          <a:xfrm>
            <a:off x="705955" y="576263"/>
            <a:ext cx="4444543" cy="4945644"/>
          </a:xfrm>
        </p:spPr>
      </p:pic>
    </p:spTree>
    <p:extLst>
      <p:ext uri="{BB962C8B-B14F-4D97-AF65-F5344CB8AC3E}">
        <p14:creationId xmlns:p14="http://schemas.microsoft.com/office/powerpoint/2010/main" val="31881079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C5195-632B-2EAC-0B0E-5353AEBF551D}"/>
              </a:ext>
            </a:extLst>
          </p:cNvPr>
          <p:cNvSpPr>
            <a:spLocks noGrp="1"/>
          </p:cNvSpPr>
          <p:nvPr>
            <p:ph type="ctrTitle"/>
          </p:nvPr>
        </p:nvSpPr>
        <p:spPr/>
        <p:txBody>
          <a:bodyPr/>
          <a:lstStyle/>
          <a:p>
            <a:r>
              <a:rPr lang="en-GB" dirty="0" smtClean="0"/>
              <a:t>Examples</a:t>
            </a:r>
            <a:endParaRPr lang="en-GB" dirty="0"/>
          </a:p>
        </p:txBody>
      </p:sp>
      <p:sp>
        <p:nvSpPr>
          <p:cNvPr id="3" name="Subtitle 2">
            <a:extLst>
              <a:ext uri="{FF2B5EF4-FFF2-40B4-BE49-F238E27FC236}">
                <a16:creationId xmlns:a16="http://schemas.microsoft.com/office/drawing/2014/main" id="{7D6261E6-23A0-9565-2D2E-2549F1E5BAAF}"/>
              </a:ext>
            </a:extLst>
          </p:cNvPr>
          <p:cNvSpPr>
            <a:spLocks noGrp="1"/>
          </p:cNvSpPr>
          <p:nvPr>
            <p:ph type="body" sz="quarter" idx="11"/>
          </p:nvPr>
        </p:nvSpPr>
        <p:spPr>
          <a:xfrm>
            <a:off x="705954" y="1163214"/>
            <a:ext cx="5909449" cy="4845699"/>
          </a:xfrm>
        </p:spPr>
        <p:txBody>
          <a:bodyPr>
            <a:normAutofit/>
          </a:bodyPr>
          <a:lstStyle/>
          <a:p>
            <a:pPr>
              <a:lnSpc>
                <a:spcPct val="200000"/>
              </a:lnSpc>
            </a:pPr>
            <a:r>
              <a:rPr lang="en-ZA" dirty="0"/>
              <a:t>Developer selling in a development.</a:t>
            </a:r>
          </a:p>
          <a:p>
            <a:pPr>
              <a:lnSpc>
                <a:spcPct val="200000"/>
              </a:lnSpc>
            </a:pPr>
            <a:r>
              <a:rPr lang="en-ZA" dirty="0"/>
              <a:t>Property speculator who buys and sells property. </a:t>
            </a:r>
          </a:p>
          <a:p>
            <a:pPr>
              <a:lnSpc>
                <a:spcPct val="200000"/>
              </a:lnSpc>
            </a:pPr>
            <a:r>
              <a:rPr lang="en-ZA" dirty="0"/>
              <a:t>In individual capacity or through a sole proprietorship, company, or close corporation.</a:t>
            </a:r>
          </a:p>
          <a:p>
            <a:pPr>
              <a:lnSpc>
                <a:spcPct val="200000"/>
              </a:lnSpc>
            </a:pPr>
            <a:r>
              <a:rPr lang="en-ZA" dirty="0"/>
              <a:t>Residential or commercial property.</a:t>
            </a:r>
          </a:p>
          <a:p>
            <a:pPr>
              <a:lnSpc>
                <a:spcPct val="200000"/>
              </a:lnSpc>
            </a:pPr>
            <a:r>
              <a:rPr lang="en-US" dirty="0">
                <a:cs typeface="Times New Roman"/>
              </a:rPr>
              <a:t>Seller who owns a commercial rental enterprise.</a:t>
            </a:r>
          </a:p>
          <a:p>
            <a:pPr>
              <a:lnSpc>
                <a:spcPct val="200000"/>
              </a:lnSpc>
            </a:pPr>
            <a:r>
              <a:rPr lang="en-US" dirty="0">
                <a:cs typeface="Times New Roman"/>
              </a:rPr>
              <a:t>Seller trading in business from the </a:t>
            </a:r>
            <a:r>
              <a:rPr lang="en-US" dirty="0" smtClean="0">
                <a:cs typeface="Times New Roman"/>
              </a:rPr>
              <a:t>property.</a:t>
            </a:r>
            <a:endParaRPr lang="en-ZA" dirty="0">
              <a:cs typeface="Times New Roman"/>
            </a:endParaRPr>
          </a:p>
          <a:p>
            <a:pPr>
              <a:lnSpc>
                <a:spcPct val="200000"/>
              </a:lnSpc>
            </a:pPr>
            <a:r>
              <a:rPr lang="en-ZA" b="1" u="sng" dirty="0" smtClean="0">
                <a:cs typeface="Times New Roman"/>
              </a:rPr>
              <a:t>NB</a:t>
            </a:r>
            <a:r>
              <a:rPr lang="en-ZA" b="1" u="sng" dirty="0">
                <a:cs typeface="Times New Roman"/>
              </a:rPr>
              <a:t>:</a:t>
            </a:r>
            <a:r>
              <a:rPr lang="en-ZA" b="1" dirty="0">
                <a:cs typeface="Times New Roman"/>
              </a:rPr>
              <a:t> Exempt supply</a:t>
            </a:r>
            <a:r>
              <a:rPr lang="en-ZA" b="1" dirty="0">
                <a:solidFill>
                  <a:srgbClr val="790000"/>
                </a:solidFill>
                <a:cs typeface="Times New Roman"/>
              </a:rPr>
              <a:t>: </a:t>
            </a:r>
            <a:r>
              <a:rPr lang="en-ZA" b="1" dirty="0">
                <a:cs typeface="Times New Roman"/>
              </a:rPr>
              <a:t>The sale of a property that has previously been rented out for residential purposes by a VAT vendor.</a:t>
            </a:r>
            <a:endParaRPr lang="en-US" b="1" dirty="0"/>
          </a:p>
          <a:p>
            <a:pPr lvl="0">
              <a:lnSpc>
                <a:spcPct val="200000"/>
              </a:lnSpc>
            </a:pPr>
            <a:endParaRPr lang="en-US" sz="1500" dirty="0">
              <a:solidFill>
                <a:srgbClr val="343741"/>
              </a:solidFill>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1573" r="11573"/>
          <a:stretch>
            <a:fillRect/>
          </a:stretch>
        </p:blipFill>
        <p:spPr>
          <a:xfrm>
            <a:off x="6727371" y="576263"/>
            <a:ext cx="5068814" cy="4945644"/>
          </a:xfrm>
        </p:spPr>
      </p:pic>
    </p:spTree>
    <p:extLst>
      <p:ext uri="{BB962C8B-B14F-4D97-AF65-F5344CB8AC3E}">
        <p14:creationId xmlns:p14="http://schemas.microsoft.com/office/powerpoint/2010/main" val="145552685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idx="4294967295"/>
          </p:nvPr>
        </p:nvSpPr>
        <p:spPr>
          <a:xfrm>
            <a:off x="796925" y="382588"/>
            <a:ext cx="11395075" cy="758825"/>
          </a:xfrm>
        </p:spPr>
        <p:txBody>
          <a:bodyPr>
            <a:normAutofit/>
          </a:bodyPr>
          <a:lstStyle/>
          <a:p>
            <a:r>
              <a:rPr lang="en-ZA" sz="2400" dirty="0" smtClean="0"/>
              <a:t>An agent’s commission in VAT transactions</a:t>
            </a:r>
            <a:endParaRPr lang="en-ZA" sz="2400" dirty="0"/>
          </a:p>
        </p:txBody>
      </p:sp>
      <p:sp>
        <p:nvSpPr>
          <p:cNvPr id="2" name="Text Placeholder 1"/>
          <p:cNvSpPr>
            <a:spLocks noGrp="1"/>
          </p:cNvSpPr>
          <p:nvPr>
            <p:ph type="body" sz="quarter" idx="4294967295"/>
          </p:nvPr>
        </p:nvSpPr>
        <p:spPr>
          <a:xfrm>
            <a:off x="833438" y="1068065"/>
            <a:ext cx="10969786" cy="5118100"/>
          </a:xfrm>
        </p:spPr>
        <p:txBody>
          <a:bodyPr>
            <a:normAutofit fontScale="92500"/>
          </a:bodyPr>
          <a:lstStyle/>
          <a:p>
            <a:pPr marL="0" indent="0">
              <a:lnSpc>
                <a:spcPct val="200000"/>
              </a:lnSpc>
              <a:buNone/>
            </a:pPr>
            <a:r>
              <a:rPr lang="en-US" sz="1500" dirty="0"/>
              <a:t>Where an estate agent’s commission is not payable on the VAT amount calculated on a purchase price stipulated as being VAT </a:t>
            </a:r>
            <a:r>
              <a:rPr lang="en-US" sz="1500" dirty="0" smtClean="0"/>
              <a:t>exclusive</a:t>
            </a:r>
            <a:r>
              <a:rPr lang="en-US" sz="1500" dirty="0" smtClean="0"/>
              <a:t>:</a:t>
            </a:r>
            <a:endParaRPr lang="en-US" sz="1500" dirty="0"/>
          </a:p>
          <a:p>
            <a:pPr marL="0" indent="0">
              <a:lnSpc>
                <a:spcPct val="200000"/>
              </a:lnSpc>
              <a:buNone/>
            </a:pPr>
            <a:r>
              <a:rPr lang="en-US" sz="1500" b="1" dirty="0"/>
              <a:t>Example 1</a:t>
            </a:r>
          </a:p>
          <a:p>
            <a:pPr marL="0" indent="0">
              <a:lnSpc>
                <a:spcPct val="200000"/>
              </a:lnSpc>
              <a:buNone/>
            </a:pPr>
            <a:r>
              <a:rPr lang="en-US" sz="1500" dirty="0"/>
              <a:t>If the purchase price is R3 million excluding VAT and agent’s commission is 5% plus VAT, then the commission is calculated on R3 million only.</a:t>
            </a:r>
          </a:p>
          <a:p>
            <a:pPr marL="0" indent="0">
              <a:lnSpc>
                <a:spcPct val="200000"/>
              </a:lnSpc>
              <a:buNone/>
            </a:pPr>
            <a:r>
              <a:rPr lang="en-US" sz="1500" dirty="0"/>
              <a:t>= R150 000 + 15% VAT = R172 500.00</a:t>
            </a:r>
          </a:p>
          <a:p>
            <a:pPr marL="0" indent="0">
              <a:lnSpc>
                <a:spcPct val="200000"/>
              </a:lnSpc>
              <a:buNone/>
            </a:pPr>
            <a:r>
              <a:rPr lang="en-US" sz="1500" b="1" dirty="0"/>
              <a:t>Example 2</a:t>
            </a:r>
          </a:p>
          <a:p>
            <a:pPr marL="0" indent="0">
              <a:lnSpc>
                <a:spcPct val="200000"/>
              </a:lnSpc>
              <a:buNone/>
            </a:pPr>
            <a:r>
              <a:rPr lang="en-US" sz="1500" dirty="0"/>
              <a:t>If the purchase price is R3 million inclusive of VAT, then 5% agent’s commission is calculated on the amount of R2 631 578.95, excluding the VAT portion of the purchase price.</a:t>
            </a:r>
          </a:p>
          <a:p>
            <a:pPr marL="0" indent="0">
              <a:lnSpc>
                <a:spcPct val="200000"/>
              </a:lnSpc>
              <a:buNone/>
            </a:pPr>
            <a:r>
              <a:rPr lang="en-US" sz="1500" dirty="0"/>
              <a:t>= R131 578.95 + 15% VAT= R151 315.79</a:t>
            </a:r>
          </a:p>
          <a:p>
            <a:pPr marL="0" indent="0">
              <a:lnSpc>
                <a:spcPct val="200000"/>
              </a:lnSpc>
              <a:buNone/>
            </a:pPr>
            <a:endParaRPr lang="en-GB" sz="1500" dirty="0"/>
          </a:p>
        </p:txBody>
      </p:sp>
    </p:spTree>
    <p:extLst>
      <p:ext uri="{BB962C8B-B14F-4D97-AF65-F5344CB8AC3E}">
        <p14:creationId xmlns:p14="http://schemas.microsoft.com/office/powerpoint/2010/main" val="21793150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idx="4294967295"/>
          </p:nvPr>
        </p:nvSpPr>
        <p:spPr>
          <a:xfrm>
            <a:off x="796925" y="382588"/>
            <a:ext cx="11395075" cy="758825"/>
          </a:xfrm>
        </p:spPr>
        <p:txBody>
          <a:bodyPr>
            <a:normAutofit/>
          </a:bodyPr>
          <a:lstStyle/>
          <a:p>
            <a:r>
              <a:rPr lang="en-ZA" sz="2400" dirty="0" smtClean="0"/>
              <a:t>Sale of property / business enterprise</a:t>
            </a:r>
            <a:endParaRPr lang="en-ZA" sz="2400" dirty="0"/>
          </a:p>
        </p:txBody>
      </p:sp>
      <p:sp>
        <p:nvSpPr>
          <p:cNvPr id="2" name="Text Placeholder 1"/>
          <p:cNvSpPr>
            <a:spLocks noGrp="1"/>
          </p:cNvSpPr>
          <p:nvPr>
            <p:ph type="body" sz="quarter" idx="4294967295"/>
          </p:nvPr>
        </p:nvSpPr>
        <p:spPr>
          <a:xfrm>
            <a:off x="796925" y="1141413"/>
            <a:ext cx="4857426" cy="5073650"/>
          </a:xfrm>
        </p:spPr>
        <p:txBody>
          <a:bodyPr>
            <a:normAutofit/>
          </a:bodyPr>
          <a:lstStyle/>
          <a:p>
            <a:pPr marL="0" lvl="0" indent="0">
              <a:lnSpc>
                <a:spcPct val="200000"/>
              </a:lnSpc>
              <a:spcBef>
                <a:spcPts val="600"/>
              </a:spcBef>
              <a:spcAft>
                <a:spcPts val="600"/>
              </a:spcAft>
              <a:buNone/>
            </a:pPr>
            <a:r>
              <a:rPr lang="en-US" sz="1500" b="1" dirty="0"/>
              <a:t>Example 1</a:t>
            </a:r>
          </a:p>
          <a:p>
            <a:pPr lvl="0">
              <a:lnSpc>
                <a:spcPct val="200000"/>
              </a:lnSpc>
              <a:spcBef>
                <a:spcPts val="600"/>
              </a:spcBef>
              <a:spcAft>
                <a:spcPts val="600"/>
              </a:spcAft>
            </a:pPr>
            <a:r>
              <a:rPr lang="en-US" sz="1500" dirty="0"/>
              <a:t>Sale of a guest house, travel agency, property managing agency, or estate agency?</a:t>
            </a:r>
          </a:p>
          <a:p>
            <a:pPr lvl="0">
              <a:lnSpc>
                <a:spcPct val="200000"/>
              </a:lnSpc>
              <a:spcBef>
                <a:spcPts val="600"/>
              </a:spcBef>
              <a:spcAft>
                <a:spcPts val="600"/>
              </a:spcAft>
            </a:pPr>
            <a:r>
              <a:rPr lang="en-US" sz="1500" dirty="0"/>
              <a:t>What if the purchaser buys </a:t>
            </a:r>
            <a:r>
              <a:rPr lang="en-US" sz="1500" dirty="0" smtClean="0"/>
              <a:t>the </a:t>
            </a:r>
            <a:r>
              <a:rPr lang="en-US" sz="1500" dirty="0"/>
              <a:t>property and not the business as well?</a:t>
            </a:r>
          </a:p>
          <a:p>
            <a:pPr lvl="0">
              <a:lnSpc>
                <a:spcPct val="200000"/>
              </a:lnSpc>
              <a:spcBef>
                <a:spcPts val="600"/>
              </a:spcBef>
              <a:spcAft>
                <a:spcPts val="600"/>
              </a:spcAft>
            </a:pPr>
            <a:r>
              <a:rPr lang="en-US" sz="1500" dirty="0"/>
              <a:t>What happens if the purchaser buys the property and the business?</a:t>
            </a:r>
          </a:p>
          <a:p>
            <a:pPr lvl="0">
              <a:lnSpc>
                <a:spcPct val="200000"/>
              </a:lnSpc>
              <a:spcBef>
                <a:spcPts val="600"/>
              </a:spcBef>
              <a:spcAft>
                <a:spcPts val="600"/>
              </a:spcAft>
            </a:pPr>
            <a:r>
              <a:rPr lang="en-US" sz="1500" dirty="0"/>
              <a:t>Remember the two-step test!</a:t>
            </a:r>
          </a:p>
          <a:p>
            <a:pPr>
              <a:lnSpc>
                <a:spcPct val="200000"/>
              </a:lnSpc>
            </a:pPr>
            <a:endParaRPr lang="en-ZA" sz="1500" dirty="0" smtClean="0"/>
          </a:p>
          <a:p>
            <a:pPr>
              <a:lnSpc>
                <a:spcPct val="200000"/>
              </a:lnSpc>
            </a:pPr>
            <a:endParaRPr lang="en-ZA" dirty="0"/>
          </a:p>
          <a:p>
            <a:pPr marL="0" lvl="0" indent="0">
              <a:lnSpc>
                <a:spcPct val="200000"/>
              </a:lnSpc>
              <a:buNone/>
            </a:pPr>
            <a:endParaRPr lang="en-ZA" dirty="0"/>
          </a:p>
          <a:p>
            <a:endParaRPr lang="en-ZA" dirty="0"/>
          </a:p>
        </p:txBody>
      </p:sp>
      <p:sp>
        <p:nvSpPr>
          <p:cNvPr id="3" name="Text Placeholder 2"/>
          <p:cNvSpPr>
            <a:spLocks noGrp="1"/>
          </p:cNvSpPr>
          <p:nvPr>
            <p:ph type="body" sz="quarter" idx="4294967295"/>
          </p:nvPr>
        </p:nvSpPr>
        <p:spPr>
          <a:xfrm>
            <a:off x="6288833" y="1185864"/>
            <a:ext cx="5507353" cy="5073650"/>
          </a:xfrm>
        </p:spPr>
        <p:txBody>
          <a:bodyPr>
            <a:normAutofit/>
          </a:bodyPr>
          <a:lstStyle/>
          <a:p>
            <a:pPr marL="0" lvl="0" indent="0">
              <a:lnSpc>
                <a:spcPct val="200000"/>
              </a:lnSpc>
              <a:spcBef>
                <a:spcPts val="600"/>
              </a:spcBef>
              <a:spcAft>
                <a:spcPts val="600"/>
              </a:spcAft>
              <a:buNone/>
            </a:pPr>
            <a:r>
              <a:rPr lang="en-US" sz="1500" b="1" dirty="0"/>
              <a:t>Example 2</a:t>
            </a:r>
          </a:p>
          <a:p>
            <a:pPr lvl="0">
              <a:lnSpc>
                <a:spcPct val="200000"/>
              </a:lnSpc>
              <a:spcBef>
                <a:spcPts val="600"/>
              </a:spcBef>
              <a:spcAft>
                <a:spcPts val="600"/>
              </a:spcAft>
            </a:pPr>
            <a:r>
              <a:rPr lang="en-US" sz="1500" dirty="0"/>
              <a:t>The registered owner of the property is NOT registered for VAT and conducts their </a:t>
            </a:r>
            <a:r>
              <a:rPr lang="en-US" sz="1500" dirty="0" smtClean="0"/>
              <a:t>VAT-registered </a:t>
            </a:r>
            <a:r>
              <a:rPr lang="en-US" sz="1500" dirty="0"/>
              <a:t>business at the premises of the </a:t>
            </a:r>
            <a:r>
              <a:rPr lang="en-US" sz="1500" dirty="0" smtClean="0"/>
              <a:t>property through </a:t>
            </a:r>
            <a:r>
              <a:rPr lang="en-US" sz="1500" dirty="0"/>
              <a:t>a separate legal entity.</a:t>
            </a:r>
          </a:p>
          <a:p>
            <a:pPr lvl="0">
              <a:lnSpc>
                <a:spcPct val="200000"/>
              </a:lnSpc>
              <a:spcBef>
                <a:spcPts val="600"/>
              </a:spcBef>
              <a:spcAft>
                <a:spcPts val="600"/>
              </a:spcAft>
            </a:pPr>
            <a:r>
              <a:rPr lang="en-US" sz="1500" dirty="0"/>
              <a:t>Sale of the property = subject to transfer duty.</a:t>
            </a:r>
          </a:p>
          <a:p>
            <a:pPr lvl="0">
              <a:lnSpc>
                <a:spcPct val="200000"/>
              </a:lnSpc>
              <a:spcBef>
                <a:spcPts val="600"/>
              </a:spcBef>
              <a:spcAft>
                <a:spcPts val="600"/>
              </a:spcAft>
            </a:pPr>
            <a:r>
              <a:rPr lang="en-US" sz="1500" dirty="0"/>
              <a:t>If the property was sold together with the business enterprise</a:t>
            </a:r>
            <a:r>
              <a:rPr lang="en-US" sz="1500" dirty="0" smtClean="0"/>
              <a:t>, </a:t>
            </a:r>
            <a:r>
              <a:rPr lang="en-US" sz="1500" dirty="0"/>
              <a:t>the sale of the business itself would be subject to VAT.</a:t>
            </a:r>
          </a:p>
          <a:p>
            <a:pPr lvl="0">
              <a:lnSpc>
                <a:spcPct val="200000"/>
              </a:lnSpc>
            </a:pPr>
            <a:endParaRPr lang="en-ZA" b="1" dirty="0"/>
          </a:p>
        </p:txBody>
      </p:sp>
    </p:spTree>
    <p:extLst>
      <p:ext uri="{BB962C8B-B14F-4D97-AF65-F5344CB8AC3E}">
        <p14:creationId xmlns:p14="http://schemas.microsoft.com/office/powerpoint/2010/main" val="14836962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idx="4294967295"/>
          </p:nvPr>
        </p:nvSpPr>
        <p:spPr>
          <a:xfrm>
            <a:off x="796925" y="382588"/>
            <a:ext cx="11395075" cy="758825"/>
          </a:xfrm>
        </p:spPr>
        <p:txBody>
          <a:bodyPr>
            <a:normAutofit/>
          </a:bodyPr>
          <a:lstStyle/>
          <a:p>
            <a:r>
              <a:rPr lang="en-ZA" sz="2400" dirty="0" smtClean="0"/>
              <a:t>VAT-exempt transactions</a:t>
            </a:r>
            <a:endParaRPr lang="en-ZA" sz="2400" dirty="0"/>
          </a:p>
        </p:txBody>
      </p:sp>
      <p:sp>
        <p:nvSpPr>
          <p:cNvPr id="2" name="Text Placeholder 1"/>
          <p:cNvSpPr>
            <a:spLocks noGrp="1"/>
          </p:cNvSpPr>
          <p:nvPr>
            <p:ph type="body" sz="quarter" idx="4294967295"/>
          </p:nvPr>
        </p:nvSpPr>
        <p:spPr>
          <a:xfrm>
            <a:off x="833438" y="1068065"/>
            <a:ext cx="10969786" cy="5118100"/>
          </a:xfrm>
        </p:spPr>
        <p:txBody>
          <a:bodyPr>
            <a:normAutofit/>
          </a:bodyPr>
          <a:lstStyle/>
          <a:p>
            <a:pPr marL="0" lvl="0" indent="0">
              <a:lnSpc>
                <a:spcPct val="200000"/>
              </a:lnSpc>
              <a:spcBef>
                <a:spcPts val="600"/>
              </a:spcBef>
              <a:spcAft>
                <a:spcPts val="600"/>
              </a:spcAft>
              <a:buNone/>
            </a:pPr>
            <a:r>
              <a:rPr lang="en-US" sz="1500" dirty="0"/>
              <a:t>The property previously leased for residential purposes, now sold by a VAT vendor, is VAT exempt – transfer duty becomes payable by the purchaser!</a:t>
            </a:r>
          </a:p>
          <a:p>
            <a:pPr marL="0" lvl="0" indent="0">
              <a:lnSpc>
                <a:spcPct val="200000"/>
              </a:lnSpc>
              <a:spcBef>
                <a:spcPts val="600"/>
              </a:spcBef>
              <a:spcAft>
                <a:spcPts val="600"/>
              </a:spcAft>
              <a:buNone/>
            </a:pPr>
            <a:r>
              <a:rPr lang="en-US" sz="1500" b="1" dirty="0"/>
              <a:t>Example 1</a:t>
            </a:r>
          </a:p>
          <a:p>
            <a:pPr lvl="0">
              <a:lnSpc>
                <a:spcPct val="200000"/>
              </a:lnSpc>
              <a:spcBef>
                <a:spcPts val="600"/>
              </a:spcBef>
              <a:spcAft>
                <a:spcPts val="600"/>
              </a:spcAft>
            </a:pPr>
            <a:r>
              <a:rPr lang="en-US" sz="1500" dirty="0"/>
              <a:t>X is a VAT vendor and his business is buying, selling, and leasing property. As part of the business, X rents out a flat for residential purposes.  </a:t>
            </a:r>
          </a:p>
          <a:p>
            <a:pPr lvl="0">
              <a:lnSpc>
                <a:spcPct val="200000"/>
              </a:lnSpc>
              <a:spcBef>
                <a:spcPts val="600"/>
              </a:spcBef>
              <a:spcAft>
                <a:spcPts val="600"/>
              </a:spcAft>
            </a:pPr>
            <a:r>
              <a:rPr lang="en-US" sz="1500" dirty="0"/>
              <a:t>VAT is not levied on the rental income received, despite X being a VAT vendor rendering the supply in the furtherance of his VAT business.</a:t>
            </a:r>
          </a:p>
          <a:p>
            <a:pPr lvl="0">
              <a:lnSpc>
                <a:spcPct val="200000"/>
              </a:lnSpc>
              <a:spcBef>
                <a:spcPts val="600"/>
              </a:spcBef>
              <a:spcAft>
                <a:spcPts val="600"/>
              </a:spcAft>
            </a:pPr>
            <a:r>
              <a:rPr lang="en-US" sz="1500" dirty="0"/>
              <a:t>Residential rental income is an exempt supply in terms of the VAT </a:t>
            </a:r>
            <a:r>
              <a:rPr lang="en-US" sz="1500" dirty="0" smtClean="0"/>
              <a:t>Act.</a:t>
            </a:r>
            <a:endParaRPr lang="en-GB" sz="1500" dirty="0"/>
          </a:p>
        </p:txBody>
      </p:sp>
    </p:spTree>
    <p:extLst>
      <p:ext uri="{BB962C8B-B14F-4D97-AF65-F5344CB8AC3E}">
        <p14:creationId xmlns:p14="http://schemas.microsoft.com/office/powerpoint/2010/main" val="20890487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422DA-3AEA-908E-4566-77FB6CDC79E6}"/>
              </a:ext>
            </a:extLst>
          </p:cNvPr>
          <p:cNvSpPr>
            <a:spLocks noGrp="1"/>
          </p:cNvSpPr>
          <p:nvPr>
            <p:ph type="ctrTitle"/>
          </p:nvPr>
        </p:nvSpPr>
        <p:spPr>
          <a:xfrm>
            <a:off x="6102220" y="578734"/>
            <a:ext cx="5693965" cy="705780"/>
          </a:xfrm>
        </p:spPr>
        <p:txBody>
          <a:bodyPr/>
          <a:lstStyle/>
          <a:p>
            <a:r>
              <a:rPr lang="en-US" dirty="0" smtClean="0"/>
              <a:t>VAT-exempt transactions</a:t>
            </a:r>
            <a:endParaRPr lang="en-US" dirty="0"/>
          </a:p>
        </p:txBody>
      </p:sp>
      <p:sp>
        <p:nvSpPr>
          <p:cNvPr id="4" name="Subtitle 3">
            <a:extLst>
              <a:ext uri="{FF2B5EF4-FFF2-40B4-BE49-F238E27FC236}">
                <a16:creationId xmlns:a16="http://schemas.microsoft.com/office/drawing/2014/main" id="{E0B5C4A0-0D15-624D-8030-F9A4265B0FCE}"/>
              </a:ext>
            </a:extLst>
          </p:cNvPr>
          <p:cNvSpPr>
            <a:spLocks noGrp="1"/>
          </p:cNvSpPr>
          <p:nvPr>
            <p:ph type="body" sz="quarter" idx="11"/>
          </p:nvPr>
        </p:nvSpPr>
        <p:spPr>
          <a:xfrm>
            <a:off x="6102220" y="1175657"/>
            <a:ext cx="5693965" cy="5225143"/>
          </a:xfrm>
        </p:spPr>
        <p:txBody>
          <a:bodyPr>
            <a:normAutofit fontScale="85000" lnSpcReduction="10000"/>
          </a:bodyPr>
          <a:lstStyle/>
          <a:p>
            <a:pPr marL="0" lvl="0" indent="0">
              <a:lnSpc>
                <a:spcPct val="220000"/>
              </a:lnSpc>
              <a:spcBef>
                <a:spcPts val="600"/>
              </a:spcBef>
              <a:spcAft>
                <a:spcPts val="600"/>
              </a:spcAft>
              <a:buNone/>
            </a:pPr>
            <a:r>
              <a:rPr lang="en-US" sz="1600" dirty="0"/>
              <a:t>Sale of the property leased for residential purposes:</a:t>
            </a:r>
          </a:p>
          <a:p>
            <a:pPr lvl="0">
              <a:lnSpc>
                <a:spcPct val="220000"/>
              </a:lnSpc>
              <a:spcBef>
                <a:spcPts val="600"/>
              </a:spcBef>
              <a:spcAft>
                <a:spcPts val="600"/>
              </a:spcAft>
            </a:pPr>
            <a:r>
              <a:rPr lang="en-US" sz="1600" dirty="0"/>
              <a:t>The purchase price received from a subsequent sale of the rented property is also </a:t>
            </a:r>
            <a:r>
              <a:rPr lang="en-US" sz="1600" b="1" dirty="0"/>
              <a:t>VAT exempt</a:t>
            </a:r>
            <a:r>
              <a:rPr lang="en-US" sz="1600" dirty="0"/>
              <a:t>. </a:t>
            </a:r>
          </a:p>
          <a:p>
            <a:pPr marL="0" lvl="0" indent="0">
              <a:lnSpc>
                <a:spcPct val="220000"/>
              </a:lnSpc>
              <a:spcBef>
                <a:spcPts val="600"/>
              </a:spcBef>
              <a:spcAft>
                <a:spcPts val="600"/>
              </a:spcAft>
              <a:buNone/>
            </a:pPr>
            <a:r>
              <a:rPr lang="en-US" sz="1600" b="1" dirty="0"/>
              <a:t>Example 2</a:t>
            </a:r>
          </a:p>
          <a:p>
            <a:pPr lvl="0">
              <a:lnSpc>
                <a:spcPct val="220000"/>
              </a:lnSpc>
              <a:spcBef>
                <a:spcPts val="600"/>
              </a:spcBef>
              <a:spcAft>
                <a:spcPts val="600"/>
              </a:spcAft>
            </a:pPr>
            <a:r>
              <a:rPr lang="en-US" sz="1600" dirty="0"/>
              <a:t>If  X sells the property, which he previously let out for residential purposes, no VAT will be payable despite him being a VAT vendor.  </a:t>
            </a:r>
          </a:p>
          <a:p>
            <a:pPr lvl="0">
              <a:lnSpc>
                <a:spcPct val="220000"/>
              </a:lnSpc>
              <a:spcBef>
                <a:spcPts val="600"/>
              </a:spcBef>
              <a:spcAft>
                <a:spcPts val="600"/>
              </a:spcAft>
            </a:pPr>
            <a:r>
              <a:rPr lang="en-US" sz="1600" dirty="0"/>
              <a:t>The transaction will be subject to payment of transfer duty on the acquisition of the property, which is payable by the purchaser.</a:t>
            </a: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1584" r="11584"/>
          <a:stretch>
            <a:fillRect/>
          </a:stretch>
        </p:blipFill>
        <p:spPr>
          <a:xfrm>
            <a:off x="705955" y="576263"/>
            <a:ext cx="5023041" cy="4945644"/>
          </a:xfrm>
        </p:spPr>
      </p:pic>
    </p:spTree>
    <p:extLst>
      <p:ext uri="{BB962C8B-B14F-4D97-AF65-F5344CB8AC3E}">
        <p14:creationId xmlns:p14="http://schemas.microsoft.com/office/powerpoint/2010/main" val="22625749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C5195-632B-2EAC-0B0E-5353AEBF551D}"/>
              </a:ext>
            </a:extLst>
          </p:cNvPr>
          <p:cNvSpPr>
            <a:spLocks noGrp="1"/>
          </p:cNvSpPr>
          <p:nvPr>
            <p:ph type="ctrTitle"/>
          </p:nvPr>
        </p:nvSpPr>
        <p:spPr/>
        <p:txBody>
          <a:bodyPr/>
          <a:lstStyle/>
          <a:p>
            <a:r>
              <a:rPr lang="en-GB" dirty="0" smtClean="0"/>
              <a:t>Zero-rated transactions and the sale of going concerns </a:t>
            </a:r>
            <a:endParaRPr lang="en-GB" dirty="0"/>
          </a:p>
        </p:txBody>
      </p:sp>
      <p:sp>
        <p:nvSpPr>
          <p:cNvPr id="3" name="Subtitle 2">
            <a:extLst>
              <a:ext uri="{FF2B5EF4-FFF2-40B4-BE49-F238E27FC236}">
                <a16:creationId xmlns:a16="http://schemas.microsoft.com/office/drawing/2014/main" id="{7D6261E6-23A0-9565-2D2E-2549F1E5BAAF}"/>
              </a:ext>
            </a:extLst>
          </p:cNvPr>
          <p:cNvSpPr>
            <a:spLocks noGrp="1"/>
          </p:cNvSpPr>
          <p:nvPr>
            <p:ph type="body" sz="quarter" idx="11"/>
          </p:nvPr>
        </p:nvSpPr>
        <p:spPr>
          <a:xfrm>
            <a:off x="705955" y="1433803"/>
            <a:ext cx="5657523" cy="4649756"/>
          </a:xfrm>
        </p:spPr>
        <p:txBody>
          <a:bodyPr>
            <a:normAutofit lnSpcReduction="10000"/>
          </a:bodyPr>
          <a:lstStyle/>
          <a:p>
            <a:pPr>
              <a:lnSpc>
                <a:spcPct val="200000"/>
              </a:lnSpc>
              <a:spcBef>
                <a:spcPts val="600"/>
              </a:spcBef>
              <a:spcAft>
                <a:spcPts val="600"/>
              </a:spcAft>
            </a:pPr>
            <a:r>
              <a:rPr lang="en-US" sz="1500" dirty="0" smtClean="0"/>
              <a:t>A </a:t>
            </a:r>
            <a:r>
              <a:rPr lang="en-US" sz="1500" dirty="0"/>
              <a:t>zero-rated VAT transaction, </a:t>
            </a:r>
            <a:r>
              <a:rPr lang="en-US" sz="1500" dirty="0" smtClean="0"/>
              <a:t>product, </a:t>
            </a:r>
            <a:r>
              <a:rPr lang="en-US" sz="1500" dirty="0"/>
              <a:t>or supply does not mean that such a transaction is free or exempt from VAT</a:t>
            </a:r>
            <a:r>
              <a:rPr lang="en-US" sz="1500" dirty="0" smtClean="0"/>
              <a:t>.</a:t>
            </a:r>
            <a:endParaRPr lang="en-US" sz="1500" dirty="0"/>
          </a:p>
          <a:p>
            <a:pPr>
              <a:lnSpc>
                <a:spcPct val="200000"/>
              </a:lnSpc>
              <a:spcBef>
                <a:spcPts val="600"/>
              </a:spcBef>
              <a:spcAft>
                <a:spcPts val="600"/>
              </a:spcAft>
            </a:pPr>
            <a:r>
              <a:rPr lang="en-US" sz="1500" dirty="0"/>
              <a:t>VAT is rather levied at the rate of 0% and not 15</a:t>
            </a:r>
            <a:r>
              <a:rPr lang="en-US" sz="1500" dirty="0" smtClean="0"/>
              <a:t>%.</a:t>
            </a:r>
            <a:endParaRPr lang="en-US" sz="1500" dirty="0"/>
          </a:p>
          <a:p>
            <a:pPr>
              <a:lnSpc>
                <a:spcPct val="200000"/>
              </a:lnSpc>
              <a:spcBef>
                <a:spcPts val="600"/>
              </a:spcBef>
              <a:spcAft>
                <a:spcPts val="600"/>
              </a:spcAft>
            </a:pPr>
            <a:r>
              <a:rPr lang="en-US" sz="1500" dirty="0"/>
              <a:t>Therefore, if a transaction is zero-rated, it still falls within the </a:t>
            </a:r>
            <a:r>
              <a:rPr lang="en-US" sz="1500" dirty="0" smtClean="0"/>
              <a:t>‘VAT net’ </a:t>
            </a:r>
            <a:r>
              <a:rPr lang="en-US" sz="1500" dirty="0"/>
              <a:t>and all the provisions relating to VAT and </a:t>
            </a:r>
            <a:r>
              <a:rPr lang="en-US" sz="1500" dirty="0" smtClean="0"/>
              <a:t>legislation </a:t>
            </a:r>
            <a:r>
              <a:rPr lang="en-US" sz="1500" dirty="0" smtClean="0"/>
              <a:t>remain </a:t>
            </a:r>
            <a:r>
              <a:rPr lang="en-US" sz="1500" dirty="0"/>
              <a:t>applicable</a:t>
            </a:r>
            <a:r>
              <a:rPr lang="en-US" sz="1500" dirty="0" smtClean="0"/>
              <a:t>.</a:t>
            </a:r>
            <a:endParaRPr lang="en-US" sz="1500" dirty="0"/>
          </a:p>
          <a:p>
            <a:pPr>
              <a:lnSpc>
                <a:spcPct val="200000"/>
              </a:lnSpc>
              <a:spcBef>
                <a:spcPts val="600"/>
              </a:spcBef>
              <a:spcAft>
                <a:spcPts val="600"/>
              </a:spcAft>
            </a:pPr>
            <a:r>
              <a:rPr lang="en-US" sz="1500" dirty="0"/>
              <a:t>Therefore, if a transaction in which the seller is a registered VAT vendor is not </a:t>
            </a:r>
            <a:r>
              <a:rPr lang="en-US" sz="1500" dirty="0" smtClean="0"/>
              <a:t>VAT-exempt</a:t>
            </a:r>
            <a:r>
              <a:rPr lang="en-US" sz="1500" dirty="0"/>
              <a:t>, VAT may still be levied, but at the rate of 0%.</a:t>
            </a:r>
          </a:p>
        </p:txBody>
      </p:sp>
      <p:pic>
        <p:nvPicPr>
          <p:cNvPr id="7" name="Picture Placeholder 6"/>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1513" r="11513"/>
          <a:stretch>
            <a:fillRect/>
          </a:stretch>
        </p:blipFill>
        <p:spPr>
          <a:xfrm>
            <a:off x="6522098" y="576263"/>
            <a:ext cx="5274087" cy="4945644"/>
          </a:xfrm>
        </p:spPr>
      </p:pic>
    </p:spTree>
    <p:extLst>
      <p:ext uri="{BB962C8B-B14F-4D97-AF65-F5344CB8AC3E}">
        <p14:creationId xmlns:p14="http://schemas.microsoft.com/office/powerpoint/2010/main" val="3303620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idx="4294967295"/>
          </p:nvPr>
        </p:nvSpPr>
        <p:spPr>
          <a:xfrm>
            <a:off x="796925" y="382588"/>
            <a:ext cx="11395075" cy="758825"/>
          </a:xfrm>
        </p:spPr>
        <p:txBody>
          <a:bodyPr>
            <a:normAutofit/>
          </a:bodyPr>
          <a:lstStyle/>
          <a:p>
            <a:r>
              <a:rPr lang="en-GB" sz="2400" dirty="0"/>
              <a:t>Zero-rated transactions and the sale of going concerns </a:t>
            </a:r>
            <a:endParaRPr lang="en-ZA" sz="2400" dirty="0"/>
          </a:p>
        </p:txBody>
      </p:sp>
      <p:sp>
        <p:nvSpPr>
          <p:cNvPr id="2" name="Text Placeholder 1"/>
          <p:cNvSpPr>
            <a:spLocks noGrp="1"/>
          </p:cNvSpPr>
          <p:nvPr>
            <p:ph type="body" sz="quarter" idx="4294967295"/>
          </p:nvPr>
        </p:nvSpPr>
        <p:spPr>
          <a:xfrm>
            <a:off x="833438" y="1068065"/>
            <a:ext cx="10969786" cy="5118100"/>
          </a:xfrm>
        </p:spPr>
        <p:txBody>
          <a:bodyPr>
            <a:normAutofit/>
          </a:bodyPr>
          <a:lstStyle/>
          <a:p>
            <a:pPr marL="0" indent="0">
              <a:lnSpc>
                <a:spcPct val="200000"/>
              </a:lnSpc>
              <a:buNone/>
            </a:pPr>
            <a:r>
              <a:rPr lang="en-US" sz="1500" b="1" u="sng" dirty="0"/>
              <a:t>Most important SARS requirements:</a:t>
            </a:r>
          </a:p>
          <a:p>
            <a:pPr marL="342900" indent="-342900">
              <a:lnSpc>
                <a:spcPct val="200000"/>
              </a:lnSpc>
            </a:pPr>
            <a:r>
              <a:rPr lang="en-US" sz="1500" dirty="0"/>
              <a:t>The seller and the purchaser must be registered VAT vendors at the time of conclusion of the sale.</a:t>
            </a:r>
          </a:p>
          <a:p>
            <a:pPr marL="342900" indent="-342900">
              <a:lnSpc>
                <a:spcPct val="200000"/>
              </a:lnSpc>
            </a:pPr>
            <a:r>
              <a:rPr lang="en-US" sz="1500" dirty="0"/>
              <a:t>The sale agreement must clearly state that the transaction constitutes the sale of a going concern at a VAT rate of 0% and includes the sale of the property and the income-earning enterprise together with its assets and existing contracts, business, staff, etc.</a:t>
            </a:r>
          </a:p>
          <a:p>
            <a:pPr marL="342900" indent="-342900">
              <a:lnSpc>
                <a:spcPct val="200000"/>
              </a:lnSpc>
            </a:pPr>
            <a:r>
              <a:rPr lang="en-US" sz="1500" dirty="0"/>
              <a:t>The entire business, including any part thereof which is capable of separate operation and any assets of the </a:t>
            </a:r>
            <a:r>
              <a:rPr lang="en-US" sz="1500" dirty="0" smtClean="0"/>
              <a:t>business, </a:t>
            </a:r>
            <a:r>
              <a:rPr lang="en-US" sz="1500" dirty="0"/>
              <a:t>must be disposed of as part of the transaction.</a:t>
            </a:r>
          </a:p>
          <a:p>
            <a:pPr marL="342900" indent="-342900">
              <a:lnSpc>
                <a:spcPct val="200000"/>
              </a:lnSpc>
            </a:pPr>
            <a:r>
              <a:rPr lang="en-US" sz="1500" dirty="0"/>
              <a:t>The business must be an </a:t>
            </a:r>
            <a:r>
              <a:rPr lang="en-US" sz="1500" dirty="0" smtClean="0"/>
              <a:t>income-generating </a:t>
            </a:r>
            <a:r>
              <a:rPr lang="en-US" sz="1500" dirty="0"/>
              <a:t>enterprise at the time of sale and remain such an </a:t>
            </a:r>
            <a:r>
              <a:rPr lang="en-US" sz="1500" dirty="0" smtClean="0"/>
              <a:t>income-earning </a:t>
            </a:r>
            <a:r>
              <a:rPr lang="en-US" sz="1500" dirty="0"/>
              <a:t>enterprise until date of </a:t>
            </a:r>
            <a:r>
              <a:rPr lang="en-US" sz="1500" dirty="0" smtClean="0"/>
              <a:t>transfer.</a:t>
            </a:r>
            <a:endParaRPr lang="en-US" sz="1500" dirty="0"/>
          </a:p>
        </p:txBody>
      </p:sp>
    </p:spTree>
    <p:extLst>
      <p:ext uri="{BB962C8B-B14F-4D97-AF65-F5344CB8AC3E}">
        <p14:creationId xmlns:p14="http://schemas.microsoft.com/office/powerpoint/2010/main" val="386199115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B422DA-3AEA-908E-4566-77FB6CDC79E6}"/>
              </a:ext>
            </a:extLst>
          </p:cNvPr>
          <p:cNvSpPr>
            <a:spLocks noGrp="1"/>
          </p:cNvSpPr>
          <p:nvPr>
            <p:ph type="ctrTitle"/>
          </p:nvPr>
        </p:nvSpPr>
        <p:spPr>
          <a:xfrm>
            <a:off x="5234473" y="578734"/>
            <a:ext cx="6561712" cy="705780"/>
          </a:xfrm>
        </p:spPr>
        <p:txBody>
          <a:bodyPr/>
          <a:lstStyle/>
          <a:p>
            <a:r>
              <a:rPr lang="en-GB" dirty="0"/>
              <a:t>Zero-rated transactions and the sale of going </a:t>
            </a:r>
            <a:r>
              <a:rPr lang="en-GB" dirty="0" smtClean="0"/>
              <a:t>concerns: Risk considerations </a:t>
            </a:r>
            <a:endParaRPr lang="en-US" dirty="0"/>
          </a:p>
        </p:txBody>
      </p:sp>
      <p:sp>
        <p:nvSpPr>
          <p:cNvPr id="4" name="Subtitle 3">
            <a:extLst>
              <a:ext uri="{FF2B5EF4-FFF2-40B4-BE49-F238E27FC236}">
                <a16:creationId xmlns:a16="http://schemas.microsoft.com/office/drawing/2014/main" id="{E0B5C4A0-0D15-624D-8030-F9A4265B0FCE}"/>
              </a:ext>
            </a:extLst>
          </p:cNvPr>
          <p:cNvSpPr>
            <a:spLocks noGrp="1"/>
          </p:cNvSpPr>
          <p:nvPr>
            <p:ph type="body" sz="quarter" idx="11"/>
          </p:nvPr>
        </p:nvSpPr>
        <p:spPr>
          <a:xfrm>
            <a:off x="5234473" y="1508449"/>
            <a:ext cx="6561712" cy="4593772"/>
          </a:xfrm>
        </p:spPr>
        <p:txBody>
          <a:bodyPr>
            <a:normAutofit fontScale="92500"/>
          </a:bodyPr>
          <a:lstStyle/>
          <a:p>
            <a:pPr lvl="0">
              <a:lnSpc>
                <a:spcPct val="200000"/>
              </a:lnSpc>
              <a:spcBef>
                <a:spcPts val="600"/>
              </a:spcBef>
              <a:spcAft>
                <a:spcPts val="600"/>
              </a:spcAft>
            </a:pPr>
            <a:r>
              <a:rPr lang="en-US" sz="1600" dirty="0"/>
              <a:t>Make sure that the sale agreement contains all relevant </a:t>
            </a:r>
            <a:r>
              <a:rPr lang="en-US" sz="1600" dirty="0" smtClean="0"/>
              <a:t>information (not </a:t>
            </a:r>
            <a:r>
              <a:rPr lang="en-US" sz="1600" dirty="0" smtClean="0"/>
              <a:t>in</a:t>
            </a:r>
            <a:r>
              <a:rPr lang="en-US" sz="1600" dirty="0" smtClean="0"/>
              <a:t> </a:t>
            </a:r>
            <a:r>
              <a:rPr lang="en-US" sz="1600" dirty="0"/>
              <a:t>annexure or </a:t>
            </a:r>
            <a:r>
              <a:rPr lang="en-US" sz="1600" dirty="0" smtClean="0"/>
              <a:t>addendum).</a:t>
            </a:r>
            <a:endParaRPr lang="en-US" sz="1600" dirty="0"/>
          </a:p>
          <a:p>
            <a:pPr lvl="0">
              <a:lnSpc>
                <a:spcPct val="200000"/>
              </a:lnSpc>
              <a:spcBef>
                <a:spcPts val="600"/>
              </a:spcBef>
              <a:spcAft>
                <a:spcPts val="600"/>
              </a:spcAft>
            </a:pPr>
            <a:r>
              <a:rPr lang="en-US" sz="1600" dirty="0"/>
              <a:t>Advisable to include both parties’ VAT registration numbers in the sale agreement, as well as a clause in terms of which both parties warrant that they are registered for </a:t>
            </a:r>
            <a:r>
              <a:rPr lang="en-US" sz="1600"/>
              <a:t>VAT </a:t>
            </a:r>
            <a:r>
              <a:rPr lang="en-US" sz="1600" smtClean="0"/>
              <a:t>and </a:t>
            </a:r>
            <a:r>
              <a:rPr lang="en-US" sz="1600" dirty="0"/>
              <a:t>their tax affairs are in order.</a:t>
            </a:r>
          </a:p>
          <a:p>
            <a:pPr lvl="0">
              <a:lnSpc>
                <a:spcPct val="200000"/>
              </a:lnSpc>
              <a:spcBef>
                <a:spcPts val="600"/>
              </a:spcBef>
              <a:spcAft>
                <a:spcPts val="600"/>
              </a:spcAft>
            </a:pPr>
            <a:r>
              <a:rPr lang="en-US" sz="1600" dirty="0"/>
              <a:t>Include supporting </a:t>
            </a:r>
            <a:r>
              <a:rPr lang="en-US" sz="1600" dirty="0" smtClean="0"/>
              <a:t>documentation, </a:t>
            </a:r>
            <a:r>
              <a:rPr lang="en-US" sz="1600" dirty="0"/>
              <a:t>where necessary and possible.</a:t>
            </a:r>
          </a:p>
          <a:p>
            <a:pPr lvl="0">
              <a:lnSpc>
                <a:spcPct val="200000"/>
              </a:lnSpc>
              <a:spcBef>
                <a:spcPts val="600"/>
              </a:spcBef>
              <a:spcAft>
                <a:spcPts val="600"/>
              </a:spcAft>
            </a:pPr>
            <a:r>
              <a:rPr lang="en-US" sz="1600" dirty="0"/>
              <a:t>Example: Existing commercial lease agreements in the sale of a property and business as a rental enterprise.</a:t>
            </a: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l="11589" r="11589"/>
          <a:stretch>
            <a:fillRect/>
          </a:stretch>
        </p:blipFill>
        <p:spPr>
          <a:xfrm>
            <a:off x="705956" y="576263"/>
            <a:ext cx="4117972" cy="4945644"/>
          </a:xfrm>
        </p:spPr>
      </p:pic>
    </p:spTree>
    <p:extLst>
      <p:ext uri="{BB962C8B-B14F-4D97-AF65-F5344CB8AC3E}">
        <p14:creationId xmlns:p14="http://schemas.microsoft.com/office/powerpoint/2010/main" val="37843426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FB41F2-4981-2E55-229E-FDCDDAE3BC68}"/>
              </a:ext>
            </a:extLst>
          </p:cNvPr>
          <p:cNvSpPr>
            <a:spLocks noGrp="1"/>
          </p:cNvSpPr>
          <p:nvPr>
            <p:ph type="ctrTitle"/>
          </p:nvPr>
        </p:nvSpPr>
        <p:spPr/>
        <p:txBody>
          <a:bodyPr/>
          <a:lstStyle/>
          <a:p>
            <a:r>
              <a:rPr lang="en-US" dirty="0"/>
              <a:t>Thank you</a:t>
            </a:r>
          </a:p>
        </p:txBody>
      </p:sp>
    </p:spTree>
    <p:extLst>
      <p:ext uri="{BB962C8B-B14F-4D97-AF65-F5344CB8AC3E}">
        <p14:creationId xmlns:p14="http://schemas.microsoft.com/office/powerpoint/2010/main" val="1551579823"/>
      </p:ext>
    </p:extLst>
  </p:cSld>
  <p:clrMapOvr>
    <a:masterClrMapping/>
  </p:clrMapOvr>
</p:sld>
</file>

<file path=ppt/theme/theme1.xml><?xml version="1.0" encoding="utf-8"?>
<a:theme xmlns:a="http://schemas.openxmlformats.org/drawingml/2006/main" name="Office Theme">
  <a:themeElements>
    <a:clrScheme name="STBB">
      <a:dk1>
        <a:srgbClr val="343741"/>
      </a:dk1>
      <a:lt1>
        <a:srgbClr val="FFFFFF"/>
      </a:lt1>
      <a:dk2>
        <a:srgbClr val="9D2234"/>
      </a:dk2>
      <a:lt2>
        <a:srgbClr val="FFFFFF"/>
      </a:lt2>
      <a:accent1>
        <a:srgbClr val="9D2234"/>
      </a:accent1>
      <a:accent2>
        <a:srgbClr val="F37930"/>
      </a:accent2>
      <a:accent3>
        <a:srgbClr val="690032"/>
      </a:accent3>
      <a:accent4>
        <a:srgbClr val="343741"/>
      </a:accent4>
      <a:accent5>
        <a:srgbClr val="C7C9D5"/>
      </a:accent5>
      <a:accent6>
        <a:srgbClr val="9D2234"/>
      </a:accent6>
      <a:hlink>
        <a:srgbClr val="F37920"/>
      </a:hlink>
      <a:folHlink>
        <a:srgbClr val="69003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3880a44-fd61-472a-91f0-1d0786044adb" id="{FE9C1FF2-CD96-45F1-A2A0-099EC5815296}" vid="{D86720B3-4858-4CC1-91D8-7E56536ECF6F}"/>
    </a:ext>
  </a:extLst>
</a:theme>
</file>

<file path=ppt/theme/theme2.xml><?xml version="1.0" encoding="utf-8"?>
<a:theme xmlns:a="http://schemas.openxmlformats.org/drawingml/2006/main" name="1_Office Theme">
  <a:themeElements>
    <a:clrScheme name="STBB">
      <a:dk1>
        <a:srgbClr val="343741"/>
      </a:dk1>
      <a:lt1>
        <a:srgbClr val="FFFFFF"/>
      </a:lt1>
      <a:dk2>
        <a:srgbClr val="9D2234"/>
      </a:dk2>
      <a:lt2>
        <a:srgbClr val="FFFFFF"/>
      </a:lt2>
      <a:accent1>
        <a:srgbClr val="9D2234"/>
      </a:accent1>
      <a:accent2>
        <a:srgbClr val="F37930"/>
      </a:accent2>
      <a:accent3>
        <a:srgbClr val="690032"/>
      </a:accent3>
      <a:accent4>
        <a:srgbClr val="343741"/>
      </a:accent4>
      <a:accent5>
        <a:srgbClr val="C7C9D5"/>
      </a:accent5>
      <a:accent6>
        <a:srgbClr val="9D2234"/>
      </a:accent6>
      <a:hlink>
        <a:srgbClr val="F37920"/>
      </a:hlink>
      <a:folHlink>
        <a:srgbClr val="69003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3880a44-fd61-472a-91f0-1d0786044adb" id="{FE9C1FF2-CD96-45F1-A2A0-099EC5815296}" vid="{D86720B3-4858-4CC1-91D8-7E56536ECF6F}"/>
    </a:ext>
  </a:extLst>
</a:theme>
</file>

<file path=ppt/theme/theme3.xml><?xml version="1.0" encoding="utf-8"?>
<a:theme xmlns:a="http://schemas.openxmlformats.org/drawingml/2006/main" name="2_Office Theme">
  <a:themeElements>
    <a:clrScheme name="STBB">
      <a:dk1>
        <a:srgbClr val="343741"/>
      </a:dk1>
      <a:lt1>
        <a:srgbClr val="FFFFFF"/>
      </a:lt1>
      <a:dk2>
        <a:srgbClr val="9D2234"/>
      </a:dk2>
      <a:lt2>
        <a:srgbClr val="FFFFFF"/>
      </a:lt2>
      <a:accent1>
        <a:srgbClr val="9D2234"/>
      </a:accent1>
      <a:accent2>
        <a:srgbClr val="F37930"/>
      </a:accent2>
      <a:accent3>
        <a:srgbClr val="690032"/>
      </a:accent3>
      <a:accent4>
        <a:srgbClr val="343741"/>
      </a:accent4>
      <a:accent5>
        <a:srgbClr val="C7C9D5"/>
      </a:accent5>
      <a:accent6>
        <a:srgbClr val="9D2234"/>
      </a:accent6>
      <a:hlink>
        <a:srgbClr val="F37920"/>
      </a:hlink>
      <a:folHlink>
        <a:srgbClr val="69003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emplate" id="{54CE043B-F6E1-426C-93DF-68CCE437CE31}" vid="{48481EED-8200-4BF2-8AFA-2836CA669D9A}"/>
    </a:ext>
  </a:extLst>
</a:theme>
</file>

<file path=ppt/theme/theme4.xml><?xml version="1.0" encoding="utf-8"?>
<a:theme xmlns:a="http://schemas.openxmlformats.org/drawingml/2006/main" name="Template 2026">
  <a:themeElements>
    <a:clrScheme name="STBB">
      <a:dk1>
        <a:srgbClr val="343741"/>
      </a:dk1>
      <a:lt1>
        <a:srgbClr val="FFFFFF"/>
      </a:lt1>
      <a:dk2>
        <a:srgbClr val="9D2234"/>
      </a:dk2>
      <a:lt2>
        <a:srgbClr val="FFFFFF"/>
      </a:lt2>
      <a:accent1>
        <a:srgbClr val="9D2234"/>
      </a:accent1>
      <a:accent2>
        <a:srgbClr val="F37930"/>
      </a:accent2>
      <a:accent3>
        <a:srgbClr val="690032"/>
      </a:accent3>
      <a:accent4>
        <a:srgbClr val="343741"/>
      </a:accent4>
      <a:accent5>
        <a:srgbClr val="C7C9D5"/>
      </a:accent5>
      <a:accent6>
        <a:srgbClr val="9D2234"/>
      </a:accent6>
      <a:hlink>
        <a:srgbClr val="F37920"/>
      </a:hlink>
      <a:folHlink>
        <a:srgbClr val="69003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3880a44-fd61-472a-91f0-1d0786044adb" id="{FE9C1FF2-CD96-45F1-A2A0-099EC5815296}" vid="{D86720B3-4858-4CC1-91D8-7E56536ECF6F}"/>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7206</TotalTime>
  <Words>1607</Words>
  <Application>Microsoft Office PowerPoint</Application>
  <PresentationFormat>Widescreen</PresentationFormat>
  <Paragraphs>137</Paragraphs>
  <Slides>20</Slides>
  <Notes>0</Notes>
  <HiddenSlides>0</HiddenSlides>
  <MMClips>0</MMClips>
  <ScaleCrop>false</ScaleCrop>
  <HeadingPairs>
    <vt:vector size="6" baseType="variant">
      <vt:variant>
        <vt:lpstr>Fonts Used</vt:lpstr>
      </vt:variant>
      <vt:variant>
        <vt:i4>5</vt:i4>
      </vt:variant>
      <vt:variant>
        <vt:lpstr>Theme</vt:lpstr>
      </vt:variant>
      <vt:variant>
        <vt:i4>4</vt:i4>
      </vt:variant>
      <vt:variant>
        <vt:lpstr>Slide Titles</vt:lpstr>
      </vt:variant>
      <vt:variant>
        <vt:i4>20</vt:i4>
      </vt:variant>
    </vt:vector>
  </HeadingPairs>
  <TitlesOfParts>
    <vt:vector size="29" baseType="lpstr">
      <vt:lpstr>Arial</vt:lpstr>
      <vt:lpstr>Arial Black</vt:lpstr>
      <vt:lpstr>Calibri</vt:lpstr>
      <vt:lpstr>Times New Roman</vt:lpstr>
      <vt:lpstr>Wingdings</vt:lpstr>
      <vt:lpstr>Office Theme</vt:lpstr>
      <vt:lpstr>1_Office Theme</vt:lpstr>
      <vt:lpstr>2_Office Theme</vt:lpstr>
      <vt:lpstr>Template 2026</vt:lpstr>
      <vt:lpstr>Explainer: VAT v transfer duty in property transactions</vt:lpstr>
      <vt:lpstr>DISCLAIMER  The training material provided is intended for training purposes only and should not be relied upon as a substitute for professional advice. The information presented is for general informational purposes and is not intended to be a substitute for legal, accounting, or other professional advice. We make every effort to ensure the accuracy and completeness of the information provided, but we do not guarantee that the information is error-free. We reserve the right to amend any errors in calculation or information presented in the training material. The information provided in the training material may not be suitable for all individuals or situations. You should always seek the advice of a professional before making any decisions based on the information provided. By using the training material, you agree to release us from any liability for any damages or losses, whether direct or indirect, that may result from your use of the information provided. We reserve the right to modify or discontinue the training material at any time without notice.</vt:lpstr>
      <vt:lpstr>Introduction</vt:lpstr>
      <vt:lpstr>Transfer duty</vt:lpstr>
      <vt:lpstr>Is the seller a VAT vendor for the purposes of the property transaction?</vt:lpstr>
      <vt:lpstr>Transfer duty rates (effective 1st April 2025)</vt:lpstr>
      <vt:lpstr>Examples of transfer duty exemptions</vt:lpstr>
      <vt:lpstr>Penalty on late payment of transfer duty</vt:lpstr>
      <vt:lpstr>VAT transactions</vt:lpstr>
      <vt:lpstr>Practical examples</vt:lpstr>
      <vt:lpstr>The sale agreement and VAT transactions</vt:lpstr>
      <vt:lpstr>Examples</vt:lpstr>
      <vt:lpstr>An agent’s commission in VAT transactions</vt:lpstr>
      <vt:lpstr>Sale of property / business enterprise</vt:lpstr>
      <vt:lpstr>VAT-exempt transactions</vt:lpstr>
      <vt:lpstr>VAT-exempt transactions</vt:lpstr>
      <vt:lpstr>Zero-rated transactions and the sale of going concerns </vt:lpstr>
      <vt:lpstr>Zero-rated transactions and the sale of going concerns </vt:lpstr>
      <vt:lpstr>Zero-rated transactions and the sale of going concerns: Risk considerations </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Commission &amp; Mandate Disputes</dc:title>
  <dc:creator>Samantha S</dc:creator>
  <cp:lastModifiedBy>Samantha S</cp:lastModifiedBy>
  <cp:revision>38</cp:revision>
  <dcterms:created xsi:type="dcterms:W3CDTF">2025-12-17T09:54:40Z</dcterms:created>
  <dcterms:modified xsi:type="dcterms:W3CDTF">2026-02-06T07:47:18Z</dcterms:modified>
  <cp:contentStatus/>
</cp:coreProperties>
</file>