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2.xml" ContentType="application/vnd.openxmlformats-officedocument.theme+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slideLayouts/slideLayout146.xml" ContentType="application/vnd.openxmlformats-officedocument.presentationml.slideLayout+xml"/>
  <Override PartName="/ppt/slideLayouts/slideLayout147.xml" ContentType="application/vnd.openxmlformats-officedocument.presentationml.slideLayout+xml"/>
  <Override PartName="/ppt/slideLayouts/slideLayout148.xml" ContentType="application/vnd.openxmlformats-officedocument.presentationml.slideLayout+xml"/>
  <Override PartName="/ppt/slideLayouts/slideLayout149.xml" ContentType="application/vnd.openxmlformats-officedocument.presentationml.slideLayout+xml"/>
  <Override PartName="/ppt/slideLayouts/slideLayout150.xml" ContentType="application/vnd.openxmlformats-officedocument.presentationml.slideLayout+xml"/>
  <Override PartName="/ppt/slideLayouts/slideLayout151.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 id="2147483704" r:id="rId2"/>
    <p:sldMasterId id="2147483721" r:id="rId3"/>
  </p:sldMasterIdLst>
  <p:notesMasterIdLst>
    <p:notesMasterId r:id="rId23"/>
  </p:notesMasterIdLst>
  <p:handoutMasterIdLst>
    <p:handoutMasterId r:id="rId24"/>
  </p:handoutMasterIdLst>
  <p:sldIdLst>
    <p:sldId id="311" r:id="rId4"/>
    <p:sldId id="300" r:id="rId5"/>
    <p:sldId id="281" r:id="rId6"/>
    <p:sldId id="310" r:id="rId7"/>
    <p:sldId id="289" r:id="rId8"/>
    <p:sldId id="287" r:id="rId9"/>
    <p:sldId id="306" r:id="rId10"/>
    <p:sldId id="313" r:id="rId11"/>
    <p:sldId id="312" r:id="rId12"/>
    <p:sldId id="308" r:id="rId13"/>
    <p:sldId id="314" r:id="rId14"/>
    <p:sldId id="315" r:id="rId15"/>
    <p:sldId id="309" r:id="rId16"/>
    <p:sldId id="317" r:id="rId17"/>
    <p:sldId id="318" r:id="rId18"/>
    <p:sldId id="305" r:id="rId19"/>
    <p:sldId id="316" r:id="rId20"/>
    <p:sldId id="319" r:id="rId21"/>
    <p:sldId id="279"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p+hhrsxLz9hOCyoy2mV9Iw==" hashData="sWNx/hQNwp6mZMnZ40NN7JbRgRbvl5uYhZz4WH1IBSDV/fHuAYwGyG0cuqgO2BCPYo+qGiYBuVOLbA8bEFwjYw=="/>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43741"/>
    <a:srgbClr val="C7C9C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103"/>
    <p:restoredTop sz="94795"/>
  </p:normalViewPr>
  <p:slideViewPr>
    <p:cSldViewPr snapToGrid="0" snapToObjects="1">
      <p:cViewPr varScale="1">
        <p:scale>
          <a:sx n="82" d="100"/>
          <a:sy n="82" d="100"/>
        </p:scale>
        <p:origin x="806" y="67"/>
      </p:cViewPr>
      <p:guideLst/>
    </p:cSldViewPr>
  </p:slideViewPr>
  <p:notesTextViewPr>
    <p:cViewPr>
      <p:scale>
        <a:sx n="1" d="1"/>
        <a:sy n="1" d="1"/>
      </p:scale>
      <p:origin x="0" y="0"/>
    </p:cViewPr>
  </p:notesTextViewPr>
  <p:notesViewPr>
    <p:cSldViewPr snapToGrid="0" snapToObjects="1">
      <p:cViewPr varScale="1">
        <p:scale>
          <a:sx n="66" d="100"/>
          <a:sy n="66" d="100"/>
        </p:scale>
        <p:origin x="3134" y="43"/>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viewProps" Target="viewProps.xml"/><Relationship Id="rId3" Type="http://schemas.openxmlformats.org/officeDocument/2006/relationships/slideMaster" Target="slideMasters/slideMaster3.xml"/><Relationship Id="rId21" Type="http://schemas.openxmlformats.org/officeDocument/2006/relationships/slide" Target="slides/slide18.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handoutMaster" Target="handoutMasters/handoutMaster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7.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ZA"/>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47EBA3A6-1339-4089-A436-9B76F71E38BE}" type="datetimeFigureOut">
              <a:rPr lang="en-ZA" smtClean="0"/>
              <a:t>2026/02/17</a:t>
            </a:fld>
            <a:endParaRPr lang="en-ZA"/>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ZA"/>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AC0A85F5-A8A5-4A8F-91C1-CA21118C7BF6}" type="slidenum">
              <a:rPr lang="en-ZA" smtClean="0"/>
              <a:t>‹#›</a:t>
            </a:fld>
            <a:endParaRPr lang="en-ZA"/>
          </a:p>
        </p:txBody>
      </p:sp>
    </p:spTree>
    <p:extLst>
      <p:ext uri="{BB962C8B-B14F-4D97-AF65-F5344CB8AC3E}">
        <p14:creationId xmlns:p14="http://schemas.microsoft.com/office/powerpoint/2010/main" val="266584455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2ADD538-5281-5243-A3D0-E17CF3B28747}" type="datetimeFigureOut">
              <a:rPr lang="en-US" smtClean="0"/>
              <a:t>2/17/2026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1F5E5F-5364-1E43-A188-119C7274C39F}" type="slidenum">
              <a:rPr lang="en-US" smtClean="0"/>
              <a:t>‹#›</a:t>
            </a:fld>
            <a:endParaRPr lang="en-US"/>
          </a:p>
        </p:txBody>
      </p:sp>
    </p:spTree>
    <p:extLst>
      <p:ext uri="{BB962C8B-B14F-4D97-AF65-F5344CB8AC3E}">
        <p14:creationId xmlns:p14="http://schemas.microsoft.com/office/powerpoint/2010/main" val="40293097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ZA" dirty="0"/>
          </a:p>
        </p:txBody>
      </p:sp>
      <p:sp>
        <p:nvSpPr>
          <p:cNvPr id="4" name="Slide Number Placeholder 3"/>
          <p:cNvSpPr>
            <a:spLocks noGrp="1"/>
          </p:cNvSpPr>
          <p:nvPr>
            <p:ph type="sldNum" sz="quarter" idx="10"/>
          </p:nvPr>
        </p:nvSpPr>
        <p:spPr/>
        <p:txBody>
          <a:bodyPr/>
          <a:lstStyle/>
          <a:p>
            <a:fld id="{1D1F5E5F-5364-1E43-A188-119C7274C39F}" type="slidenum">
              <a:rPr lang="en-US" smtClean="0"/>
              <a:t>6</a:t>
            </a:fld>
            <a:endParaRPr lang="en-US"/>
          </a:p>
        </p:txBody>
      </p:sp>
    </p:spTree>
    <p:extLst>
      <p:ext uri="{BB962C8B-B14F-4D97-AF65-F5344CB8AC3E}">
        <p14:creationId xmlns:p14="http://schemas.microsoft.com/office/powerpoint/2010/main" val="421178858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ZA" dirty="0"/>
          </a:p>
        </p:txBody>
      </p:sp>
      <p:sp>
        <p:nvSpPr>
          <p:cNvPr id="4" name="Slide Number Placeholder 3"/>
          <p:cNvSpPr>
            <a:spLocks noGrp="1"/>
          </p:cNvSpPr>
          <p:nvPr>
            <p:ph type="sldNum" sz="quarter" idx="10"/>
          </p:nvPr>
        </p:nvSpPr>
        <p:spPr/>
        <p:txBody>
          <a:bodyPr/>
          <a:lstStyle/>
          <a:p>
            <a:fld id="{1D1F5E5F-5364-1E43-A188-119C7274C39F}" type="slidenum">
              <a:rPr lang="en-US" smtClean="0"/>
              <a:t>10</a:t>
            </a:fld>
            <a:endParaRPr lang="en-US"/>
          </a:p>
        </p:txBody>
      </p:sp>
    </p:spTree>
    <p:extLst>
      <p:ext uri="{BB962C8B-B14F-4D97-AF65-F5344CB8AC3E}">
        <p14:creationId xmlns:p14="http://schemas.microsoft.com/office/powerpoint/2010/main" val="1336630127"/>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Master" Target="../slideMasters/slideMaster1.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eg"/><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eg"/><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Master" Target="../slideMasters/slideMaster2.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eg"/><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eg"/><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Master" Target="../slideMasters/slideMaster3.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5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3.xml"/></Relationships>
</file>

<file path=ppt/slideLayouts/_rels/slideLayout5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3.xml"/></Relationships>
</file>

<file path=ppt/slideLayouts/_rels/slideLayout5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3.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3.xml"/></Relationships>
</file>

<file path=ppt/slideLayouts/_rels/slideLayout5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3.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3.xml"/></Relationships>
</file>

<file path=ppt/slideLayouts/_rels/slideLayout5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Master" Target="../slideMasters/slideMaster3.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Master" Target="../slideMasters/slideMaster3.xml"/></Relationships>
</file>

<file path=ppt/slideLayouts/_rels/slideLayout6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3.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3.xml"/></Relationships>
</file>

<file path=ppt/slideLayouts/_rels/slideLayout6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3.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3.xml"/></Relationships>
</file>

<file path=ppt/slideLayouts/_rels/slideLayout6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3.xml"/></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3.xml"/></Relationships>
</file>

<file path=ppt/slideLayouts/_rels/slideLayout67.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3.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3.xml"/></Relationships>
</file>

<file path=ppt/slideLayouts/_rels/slideLayout69.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Master" Target="../slideMasters/slideMaster3.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Master" Target="../slideMasters/slideMaster3.xml"/></Relationships>
</file>

<file path=ppt/slideLayouts/_rels/slideLayout7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7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7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3.xml"/></Relationships>
</file>

<file path=ppt/slideLayouts/_rels/slideLayout7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3.xml"/></Relationships>
</file>

<file path=ppt/slideLayouts/_rels/slideLayout7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3.xml"/></Relationships>
</file>

<file path=ppt/slideLayouts/_rels/slideLayout7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3.xml"/></Relationships>
</file>

<file path=ppt/slideLayouts/_rels/slideLayout80.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3.xml"/></Relationships>
</file>

<file path=ppt/slideLayouts/_rels/slideLayout81.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Master" Target="../slideMasters/slideMaster3.xml"/></Relationships>
</file>

<file path=ppt/slideLayouts/_rels/slideLayout82.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Master" Target="../slideMasters/slideMaster3.xml"/></Relationships>
</file>

<file path=ppt/slideLayouts/_rels/slideLayout8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3.xml"/></Relationships>
</file>

<file path=ppt/slideLayouts/_rels/slideLayout8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3.xml"/></Relationships>
</file>

<file path=ppt/slideLayouts/_rels/slideLayout8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3.xml"/></Relationships>
</file>

<file path=ppt/slideLayouts/_rels/slideLayout8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3.xml"/></Relationships>
</file>

<file path=ppt/slideLayouts/_rels/slideLayout87.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3.xml"/></Relationships>
</file>

<file path=ppt/slideLayouts/_rels/slideLayout8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Master" Target="../slideMasters/slideMaster3.xml"/></Relationships>
</file>

<file path=ppt/slideLayouts/_rels/slideLayout89.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Master" Target="../slideMasters/slideMaster3.xml"/></Relationships>
</file>

<file path=ppt/slideLayouts/_rels/slideLayout9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3.xml"/></Relationships>
</file>

<file path=ppt/slideLayouts/_rels/slideLayout9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3.xml"/></Relationships>
</file>

<file path=ppt/slideLayouts/_rels/slideLayout9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3.xml"/></Relationships>
</file>

<file path=ppt/slideLayouts/_rels/slideLayout9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3.xml"/></Relationships>
</file>

<file path=ppt/slideLayouts/_rels/slideLayout9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3.xml"/></Relationships>
</file>

<file path=ppt/slideLayouts/_rels/slideLayout9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3.xml"/></Relationships>
</file>

<file path=ppt/slideLayouts/_rels/slideLayout9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3.xml"/></Relationships>
</file>

<file path=ppt/slideLayouts/_rels/slideLayout97.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3.xml"/></Relationships>
</file>

<file path=ppt/slideLayouts/_rels/slideLayout98.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Master" Target="../slideMasters/slideMaster3.xml"/></Relationships>
</file>

<file path=ppt/slideLayouts/_rels/slideLayout99.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Master" Target="../slideMasters/slideMaster3.xml"/></Relationships>
</file>

<file path=ppt/slideLayouts/_rels/slideLayout10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10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10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10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10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10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10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10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10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10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11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3.xml"/></Relationships>
</file>

<file path=ppt/slideLayouts/_rels/slideLayout11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3.xml"/></Relationships>
</file>

<file path=ppt/slideLayouts/_rels/slideLayout11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3.xml"/></Relationships>
</file>

<file path=ppt/slideLayouts/_rels/slideLayout11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3.xml"/></Relationships>
</file>

<file path=ppt/slideLayouts/_rels/slideLayout11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3.xml"/></Relationships>
</file>

<file path=ppt/slideLayouts/_rels/slideLayout11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3.xml"/></Relationships>
</file>

<file path=ppt/slideLayouts/_rels/slideLayout116.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Master" Target="../slideMasters/slideMaster3.xml"/></Relationships>
</file>

<file path=ppt/slideLayouts/_rels/slideLayout117.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Master" Target="../slideMasters/slideMaster3.xml"/></Relationships>
</file>

<file path=ppt/slideLayouts/_rels/slideLayout11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3.xml"/></Relationships>
</file>

<file path=ppt/slideLayouts/_rels/slideLayout11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3.xml"/></Relationships>
</file>

<file path=ppt/slideLayouts/_rels/slideLayout120.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3.xml"/></Relationships>
</file>

<file path=ppt/slideLayouts/_rels/slideLayout121.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3.xml"/></Relationships>
</file>

<file path=ppt/slideLayouts/_rels/slideLayout12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Master" Target="../slideMasters/slideMaster3.xml"/></Relationships>
</file>

<file path=ppt/slideLayouts/_rels/slideLayout123.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Master" Target="../slideMasters/slideMaster3.xml"/></Relationships>
</file>

<file path=ppt/slideLayouts/_rels/slideLayout12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3.xml"/></Relationships>
</file>

<file path=ppt/slideLayouts/_rels/slideLayout12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3.xml"/></Relationships>
</file>

<file path=ppt/slideLayouts/_rels/slideLayout12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3.xml"/></Relationships>
</file>

<file path=ppt/slideLayouts/_rels/slideLayout12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3.xml"/></Relationships>
</file>

<file path=ppt/slideLayouts/_rels/slideLayout12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3.xml"/></Relationships>
</file>

<file path=ppt/slideLayouts/_rels/slideLayout129.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3.xml"/></Relationships>
</file>

<file path=ppt/slideLayouts/_rels/slideLayout130.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3.xml"/></Relationships>
</file>

<file path=ppt/slideLayouts/_rels/slideLayout131.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3.xml"/></Relationships>
</file>

<file path=ppt/slideLayouts/_rels/slideLayout132.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Master" Target="../slideMasters/slideMaster3.xml"/></Relationships>
</file>

<file path=ppt/slideLayouts/_rels/slideLayout133.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Master" Target="../slideMasters/slideMaster3.xml"/></Relationships>
</file>

<file path=ppt/slideLayouts/_rels/slideLayout13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13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13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13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13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13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14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14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14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14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14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3.xml"/></Relationships>
</file>

<file path=ppt/slideLayouts/_rels/slideLayout14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3.xml"/></Relationships>
</file>

<file path=ppt/slideLayouts/_rels/slideLayout14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3.xml"/></Relationships>
</file>

<file path=ppt/slideLayouts/_rels/slideLayout14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3.xml"/></Relationships>
</file>

<file path=ppt/slideLayouts/_rels/slideLayout14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3.xml"/></Relationships>
</file>

<file path=ppt/slideLayouts/_rels/slideLayout149.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Master" Target="../slideMasters/slideMaster3.xml"/></Relationships>
</file>

<file path=ppt/slideLayouts/_rels/slideLayout150.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Master" Target="../slideMasters/slideMaster3.xml"/></Relationships>
</file>

<file path=ppt/slideLayouts/_rels/slideLayout15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Cover Graphic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6744" y="389106"/>
            <a:ext cx="4400277" cy="4873560"/>
          </a:xfrm>
        </p:spPr>
        <p:txBody>
          <a:bodyPr lIns="0" tIns="0" rIns="0" bIns="0" anchor="b">
            <a:noAutofit/>
          </a:bodyPr>
          <a:lstStyle>
            <a:lvl1pPr algn="l">
              <a:lnSpc>
                <a:spcPct val="100000"/>
              </a:lnSpc>
              <a:defRPr sz="3200" b="0" i="0">
                <a:solidFill>
                  <a:schemeClr val="accent4"/>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6744" y="5556720"/>
            <a:ext cx="4400277" cy="611085"/>
          </a:xfrm>
        </p:spPr>
        <p:txBody>
          <a:bodyPr lIns="0" tIns="0" rIns="0" bIns="0" anchor="t">
            <a:normAutofit/>
          </a:bodyPr>
          <a:lstStyle>
            <a:lvl1pPr marL="0" indent="0" algn="l">
              <a:buNone/>
              <a:defRPr sz="1200" b="0" i="0">
                <a:solidFill>
                  <a:schemeClr val="accent4"/>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13" name="TextBox 12">
            <a:extLst>
              <a:ext uri="{FF2B5EF4-FFF2-40B4-BE49-F238E27FC236}">
                <a16:creationId xmlns:a16="http://schemas.microsoft.com/office/drawing/2014/main" id="{38C17F0F-8CBD-7F4A-E298-F233D8B4E76E}"/>
              </a:ext>
            </a:extLst>
          </p:cNvPr>
          <p:cNvSpPr txBox="1"/>
          <p:nvPr userDrawn="1"/>
        </p:nvSpPr>
        <p:spPr>
          <a:xfrm>
            <a:off x="9640897" y="3686817"/>
            <a:ext cx="1767324" cy="1107996"/>
          </a:xfrm>
          <a:prstGeom prst="rect">
            <a:avLst/>
          </a:prstGeom>
          <a:noFill/>
        </p:spPr>
        <p:txBody>
          <a:bodyPr wrap="square" lIns="0" tIns="0" rIns="0" bIns="0" rtlCol="0">
            <a:spAutoFit/>
          </a:bodyPr>
          <a:lstStyle/>
          <a:p>
            <a:pPr algn="r"/>
            <a:r>
              <a:rPr lang="en-US" sz="2400" b="0" i="0" dirty="0">
                <a:solidFill>
                  <a:schemeClr val="bg1"/>
                </a:solidFill>
                <a:latin typeface="+mj-lt"/>
              </a:rPr>
              <a:t>Legally</a:t>
            </a:r>
          </a:p>
          <a:p>
            <a:pPr algn="r"/>
            <a:r>
              <a:rPr lang="en-US" sz="2400" b="0" i="0" dirty="0">
                <a:solidFill>
                  <a:schemeClr val="bg1"/>
                </a:solidFill>
                <a:latin typeface="+mj-lt"/>
              </a:rPr>
              <a:t>Speaking</a:t>
            </a:r>
          </a:p>
          <a:p>
            <a:pPr algn="r"/>
            <a:r>
              <a:rPr lang="en-US" sz="2400" b="0" i="0" dirty="0">
                <a:solidFill>
                  <a:schemeClr val="accent2"/>
                </a:solidFill>
                <a:latin typeface="+mj-lt"/>
              </a:rPr>
              <a:t>2025</a:t>
            </a:r>
          </a:p>
        </p:txBody>
      </p:sp>
    </p:spTree>
    <p:extLst>
      <p:ext uri="{BB962C8B-B14F-4D97-AF65-F5344CB8AC3E}">
        <p14:creationId xmlns:p14="http://schemas.microsoft.com/office/powerpoint/2010/main" val="23741567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Cover Graphic">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6744" y="389106"/>
            <a:ext cx="4400277" cy="4873560"/>
          </a:xfrm>
        </p:spPr>
        <p:txBody>
          <a:bodyPr lIns="0" tIns="0" rIns="0" bIns="0" anchor="b">
            <a:noAutofit/>
          </a:bodyPr>
          <a:lstStyle>
            <a:lvl1pPr algn="l">
              <a:lnSpc>
                <a:spcPct val="100000"/>
              </a:lnSpc>
              <a:defRPr sz="3200" b="0" i="0">
                <a:solidFill>
                  <a:schemeClr val="accent4"/>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6744" y="5556720"/>
            <a:ext cx="4400277" cy="611085"/>
          </a:xfrm>
        </p:spPr>
        <p:txBody>
          <a:bodyPr lIns="0" tIns="0" rIns="0" bIns="0" anchor="t">
            <a:normAutofit/>
          </a:bodyPr>
          <a:lstStyle>
            <a:lvl1pPr marL="0" indent="0" algn="l">
              <a:buNone/>
              <a:defRPr sz="1200" b="0" i="0">
                <a:solidFill>
                  <a:schemeClr val="accent4"/>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8" name="TextBox 7">
            <a:extLst>
              <a:ext uri="{FF2B5EF4-FFF2-40B4-BE49-F238E27FC236}">
                <a16:creationId xmlns:a16="http://schemas.microsoft.com/office/drawing/2014/main" id="{80A8FB7F-9F73-ADA7-F9DB-DBBED6A07599}"/>
              </a:ext>
            </a:extLst>
          </p:cNvPr>
          <p:cNvSpPr txBox="1"/>
          <p:nvPr userDrawn="1"/>
        </p:nvSpPr>
        <p:spPr>
          <a:xfrm>
            <a:off x="9717932" y="4221804"/>
            <a:ext cx="1767324" cy="600164"/>
          </a:xfrm>
          <a:prstGeom prst="rect">
            <a:avLst/>
          </a:prstGeom>
          <a:noFill/>
        </p:spPr>
        <p:txBody>
          <a:bodyPr wrap="square" rtlCol="0">
            <a:spAutoFit/>
          </a:bodyPr>
          <a:lstStyle/>
          <a:p>
            <a:pPr algn="r"/>
            <a:r>
              <a:rPr lang="en-US" sz="1100" b="0" i="0" dirty="0">
                <a:solidFill>
                  <a:schemeClr val="bg1"/>
                </a:solidFill>
                <a:latin typeface="+mj-lt"/>
              </a:rPr>
              <a:t>The</a:t>
            </a:r>
          </a:p>
          <a:p>
            <a:pPr algn="r"/>
            <a:r>
              <a:rPr lang="en-US" sz="1100" b="0" i="0" dirty="0">
                <a:solidFill>
                  <a:schemeClr val="bg1"/>
                </a:solidFill>
                <a:latin typeface="+mj-lt"/>
              </a:rPr>
              <a:t>Big Small</a:t>
            </a:r>
          </a:p>
          <a:p>
            <a:pPr algn="r"/>
            <a:r>
              <a:rPr lang="en-US" sz="1100" b="0" i="0" dirty="0">
                <a:solidFill>
                  <a:schemeClr val="bg1"/>
                </a:solidFill>
                <a:latin typeface="+mj-lt"/>
              </a:rPr>
              <a:t>Firm</a:t>
            </a:r>
            <a:endParaRPr lang="en-US" sz="1100" b="0" i="0" dirty="0">
              <a:solidFill>
                <a:schemeClr val="accent2"/>
              </a:solidFill>
              <a:latin typeface="+mj-lt"/>
            </a:endParaRPr>
          </a:p>
        </p:txBody>
      </p:sp>
    </p:spTree>
    <p:extLst>
      <p:ext uri="{BB962C8B-B14F-4D97-AF65-F5344CB8AC3E}">
        <p14:creationId xmlns:p14="http://schemas.microsoft.com/office/powerpoint/2010/main" val="38139529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reserve="1">
  <p:cSld name="Cover Image 1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3226208" y="4173164"/>
            <a:ext cx="5499503" cy="102140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3226208" y="5651770"/>
            <a:ext cx="5499503" cy="516035"/>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9" name="TextBox 8">
            <a:extLst>
              <a:ext uri="{FF2B5EF4-FFF2-40B4-BE49-F238E27FC236}">
                <a16:creationId xmlns:a16="http://schemas.microsoft.com/office/drawing/2014/main" id="{870C002D-1046-4047-022A-0773AE945593}"/>
              </a:ext>
            </a:extLst>
          </p:cNvPr>
          <p:cNvSpPr txBox="1"/>
          <p:nvPr userDrawn="1"/>
        </p:nvSpPr>
        <p:spPr>
          <a:xfrm>
            <a:off x="796229" y="2321004"/>
            <a:ext cx="1767324" cy="1107996"/>
          </a:xfrm>
          <a:prstGeom prst="rect">
            <a:avLst/>
          </a:prstGeom>
          <a:noFill/>
        </p:spPr>
        <p:txBody>
          <a:bodyPr wrap="square" lIns="0" tIns="0" rIns="0" bIns="0" rtlCol="0">
            <a:spAutoFit/>
          </a:bodyPr>
          <a:lstStyle/>
          <a:p>
            <a:pPr algn="l"/>
            <a:r>
              <a:rPr lang="en-US" sz="2400" b="0" i="0" dirty="0">
                <a:solidFill>
                  <a:schemeClr val="bg1"/>
                </a:solidFill>
                <a:latin typeface="+mj-lt"/>
              </a:rPr>
              <a:t>Legally</a:t>
            </a:r>
          </a:p>
          <a:p>
            <a:pPr algn="l"/>
            <a:r>
              <a:rPr lang="en-US" sz="2400" b="0" i="0" dirty="0">
                <a:solidFill>
                  <a:schemeClr val="bg1"/>
                </a:solidFill>
                <a:latin typeface="+mj-lt"/>
              </a:rPr>
              <a:t>Speaking</a:t>
            </a:r>
          </a:p>
          <a:p>
            <a:pPr algn="l"/>
            <a:r>
              <a:rPr lang="en-US" sz="2400" b="0" i="0" dirty="0" smtClean="0">
                <a:solidFill>
                  <a:schemeClr val="accent2"/>
                </a:solidFill>
                <a:latin typeface="+mj-lt"/>
              </a:rPr>
              <a:t>2026</a:t>
            </a:r>
            <a:endParaRPr lang="en-US" sz="2400" b="0" i="0" dirty="0">
              <a:solidFill>
                <a:schemeClr val="accent2"/>
              </a:solidFill>
              <a:latin typeface="+mj-lt"/>
            </a:endParaRPr>
          </a:p>
        </p:txBody>
      </p:sp>
    </p:spTree>
    <p:extLst>
      <p:ext uri="{BB962C8B-B14F-4D97-AF65-F5344CB8AC3E}">
        <p14:creationId xmlns:p14="http://schemas.microsoft.com/office/powerpoint/2010/main" val="31582726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reserve="1">
  <p:cSld name="Cover Image 1">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3226208" y="4173164"/>
            <a:ext cx="5499503" cy="102140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3226208" y="5651770"/>
            <a:ext cx="5499503" cy="516035"/>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9" name="TextBox 8">
            <a:extLst>
              <a:ext uri="{FF2B5EF4-FFF2-40B4-BE49-F238E27FC236}">
                <a16:creationId xmlns:a16="http://schemas.microsoft.com/office/drawing/2014/main" id="{C30ED0C1-EA4B-5F78-5762-FB88E416D0BA}"/>
              </a:ext>
            </a:extLst>
          </p:cNvPr>
          <p:cNvSpPr txBox="1"/>
          <p:nvPr userDrawn="1"/>
        </p:nvSpPr>
        <p:spPr>
          <a:xfrm>
            <a:off x="719848" y="2783745"/>
            <a:ext cx="1767324" cy="600164"/>
          </a:xfrm>
          <a:prstGeom prst="rect">
            <a:avLst/>
          </a:prstGeom>
          <a:noFill/>
        </p:spPr>
        <p:txBody>
          <a:bodyPr wrap="square" rtlCol="0">
            <a:spAutoFit/>
          </a:bodyPr>
          <a:lstStyle/>
          <a:p>
            <a:pPr algn="l"/>
            <a:r>
              <a:rPr lang="en-US" sz="1100" b="0" i="0" dirty="0">
                <a:solidFill>
                  <a:schemeClr val="bg1"/>
                </a:solidFill>
                <a:latin typeface="+mj-lt"/>
              </a:rPr>
              <a:t>The</a:t>
            </a:r>
          </a:p>
          <a:p>
            <a:pPr algn="l"/>
            <a:r>
              <a:rPr lang="en-US" sz="1100" b="0" i="0" dirty="0">
                <a:solidFill>
                  <a:schemeClr val="bg1"/>
                </a:solidFill>
                <a:latin typeface="+mj-lt"/>
              </a:rPr>
              <a:t>Big Small</a:t>
            </a:r>
          </a:p>
          <a:p>
            <a:pPr algn="l"/>
            <a:r>
              <a:rPr lang="en-US" sz="1100" b="0" i="0" dirty="0">
                <a:solidFill>
                  <a:schemeClr val="bg1"/>
                </a:solidFill>
                <a:latin typeface="+mj-lt"/>
              </a:rPr>
              <a:t>Firm</a:t>
            </a:r>
            <a:endParaRPr lang="en-US" sz="1100" b="0" i="0" dirty="0">
              <a:solidFill>
                <a:schemeClr val="accent2"/>
              </a:solidFill>
              <a:latin typeface="+mj-lt"/>
            </a:endParaRPr>
          </a:p>
        </p:txBody>
      </p:sp>
    </p:spTree>
    <p:extLst>
      <p:ext uri="{BB962C8B-B14F-4D97-AF65-F5344CB8AC3E}">
        <p14:creationId xmlns:p14="http://schemas.microsoft.com/office/powerpoint/2010/main" val="40716070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 preserve="1">
  <p:cSld name="Cover Image 2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6475247" y="466930"/>
            <a:ext cx="5149308"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6475246" y="5564218"/>
            <a:ext cx="5149308"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9" name="TextBox 8">
            <a:extLst>
              <a:ext uri="{FF2B5EF4-FFF2-40B4-BE49-F238E27FC236}">
                <a16:creationId xmlns:a16="http://schemas.microsoft.com/office/drawing/2014/main" id="{0754706D-72FE-FD22-046C-449EAEDA84B3}"/>
              </a:ext>
            </a:extLst>
          </p:cNvPr>
          <p:cNvSpPr txBox="1"/>
          <p:nvPr userDrawn="1"/>
        </p:nvSpPr>
        <p:spPr>
          <a:xfrm>
            <a:off x="796229" y="3640518"/>
            <a:ext cx="1767324" cy="1107996"/>
          </a:xfrm>
          <a:prstGeom prst="rect">
            <a:avLst/>
          </a:prstGeom>
          <a:noFill/>
        </p:spPr>
        <p:txBody>
          <a:bodyPr wrap="square" lIns="0" tIns="0" rIns="0" bIns="0" rtlCol="0">
            <a:spAutoFit/>
          </a:bodyPr>
          <a:lstStyle/>
          <a:p>
            <a:pPr algn="l"/>
            <a:r>
              <a:rPr lang="en-US" sz="2400" b="0" i="0" dirty="0">
                <a:solidFill>
                  <a:schemeClr val="bg1"/>
                </a:solidFill>
                <a:latin typeface="+mj-lt"/>
              </a:rPr>
              <a:t>Legally</a:t>
            </a:r>
          </a:p>
          <a:p>
            <a:pPr algn="l"/>
            <a:r>
              <a:rPr lang="en-US" sz="2400" b="0" i="0" dirty="0">
                <a:solidFill>
                  <a:schemeClr val="bg1"/>
                </a:solidFill>
                <a:latin typeface="+mj-lt"/>
              </a:rPr>
              <a:t>Speaking</a:t>
            </a:r>
          </a:p>
          <a:p>
            <a:pPr algn="l"/>
            <a:r>
              <a:rPr lang="en-US" sz="2400" b="0" i="0" dirty="0">
                <a:solidFill>
                  <a:schemeClr val="accent2"/>
                </a:solidFill>
                <a:latin typeface="+mj-lt"/>
              </a:rPr>
              <a:t>2025</a:t>
            </a:r>
          </a:p>
        </p:txBody>
      </p:sp>
    </p:spTree>
    <p:extLst>
      <p:ext uri="{BB962C8B-B14F-4D97-AF65-F5344CB8AC3E}">
        <p14:creationId xmlns:p14="http://schemas.microsoft.com/office/powerpoint/2010/main" val="34861607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 preserve="1">
  <p:cSld name="Cover Image 2">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6475247" y="466930"/>
            <a:ext cx="5149308"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6475246" y="5564218"/>
            <a:ext cx="5149308"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8" name="TextBox 7">
            <a:extLst>
              <a:ext uri="{FF2B5EF4-FFF2-40B4-BE49-F238E27FC236}">
                <a16:creationId xmlns:a16="http://schemas.microsoft.com/office/drawing/2014/main" id="{E0A9EB1E-21C2-C3D4-E897-EAFB8D267CBC}"/>
              </a:ext>
            </a:extLst>
          </p:cNvPr>
          <p:cNvSpPr txBox="1"/>
          <p:nvPr userDrawn="1"/>
        </p:nvSpPr>
        <p:spPr>
          <a:xfrm>
            <a:off x="719848" y="4271360"/>
            <a:ext cx="1767324" cy="600164"/>
          </a:xfrm>
          <a:prstGeom prst="rect">
            <a:avLst/>
          </a:prstGeom>
          <a:noFill/>
        </p:spPr>
        <p:txBody>
          <a:bodyPr wrap="square" rtlCol="0">
            <a:spAutoFit/>
          </a:bodyPr>
          <a:lstStyle/>
          <a:p>
            <a:pPr algn="l"/>
            <a:r>
              <a:rPr lang="en-US" sz="1100" b="0" i="0" dirty="0">
                <a:solidFill>
                  <a:schemeClr val="bg1"/>
                </a:solidFill>
                <a:latin typeface="+mj-lt"/>
              </a:rPr>
              <a:t>The</a:t>
            </a:r>
          </a:p>
          <a:p>
            <a:pPr algn="l"/>
            <a:r>
              <a:rPr lang="en-US" sz="1100" b="0" i="0" dirty="0">
                <a:solidFill>
                  <a:schemeClr val="bg1"/>
                </a:solidFill>
                <a:latin typeface="+mj-lt"/>
              </a:rPr>
              <a:t>Big Small</a:t>
            </a:r>
          </a:p>
          <a:p>
            <a:pPr algn="l"/>
            <a:r>
              <a:rPr lang="en-US" sz="1100" b="0" i="0" dirty="0">
                <a:solidFill>
                  <a:schemeClr val="bg1"/>
                </a:solidFill>
                <a:latin typeface="+mj-lt"/>
              </a:rPr>
              <a:t>Firm</a:t>
            </a:r>
            <a:endParaRPr lang="en-US" sz="1100" b="0" i="0" dirty="0">
              <a:solidFill>
                <a:schemeClr val="accent2"/>
              </a:solidFill>
              <a:latin typeface="+mj-lt"/>
            </a:endParaRPr>
          </a:p>
        </p:txBody>
      </p:sp>
    </p:spTree>
    <p:extLst>
      <p:ext uri="{BB962C8B-B14F-4D97-AF65-F5344CB8AC3E}">
        <p14:creationId xmlns:p14="http://schemas.microsoft.com/office/powerpoint/2010/main" val="16834782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 preserve="1">
  <p:cSld name="Cover Image 3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466930"/>
            <a:ext cx="4595619"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5954" y="5564218"/>
            <a:ext cx="4595619"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10" name="TextBox 9">
            <a:extLst>
              <a:ext uri="{FF2B5EF4-FFF2-40B4-BE49-F238E27FC236}">
                <a16:creationId xmlns:a16="http://schemas.microsoft.com/office/drawing/2014/main" id="{7CA86E44-B74B-B7BB-8527-08824BDEE7D0}"/>
              </a:ext>
            </a:extLst>
          </p:cNvPr>
          <p:cNvSpPr txBox="1"/>
          <p:nvPr userDrawn="1"/>
        </p:nvSpPr>
        <p:spPr>
          <a:xfrm>
            <a:off x="9640897" y="3686817"/>
            <a:ext cx="1767324" cy="1107996"/>
          </a:xfrm>
          <a:prstGeom prst="rect">
            <a:avLst/>
          </a:prstGeom>
          <a:noFill/>
        </p:spPr>
        <p:txBody>
          <a:bodyPr wrap="square" lIns="0" tIns="0" rIns="0" bIns="0" rtlCol="0">
            <a:spAutoFit/>
          </a:bodyPr>
          <a:lstStyle/>
          <a:p>
            <a:pPr algn="r"/>
            <a:r>
              <a:rPr lang="en-US" sz="2400" b="0" i="0" dirty="0">
                <a:solidFill>
                  <a:schemeClr val="bg1"/>
                </a:solidFill>
                <a:latin typeface="+mj-lt"/>
              </a:rPr>
              <a:t>Legally</a:t>
            </a:r>
          </a:p>
          <a:p>
            <a:pPr algn="r"/>
            <a:r>
              <a:rPr lang="en-US" sz="2400" b="0" i="0" dirty="0">
                <a:solidFill>
                  <a:schemeClr val="bg1"/>
                </a:solidFill>
                <a:latin typeface="+mj-lt"/>
              </a:rPr>
              <a:t>Speaking</a:t>
            </a:r>
          </a:p>
          <a:p>
            <a:pPr algn="r"/>
            <a:r>
              <a:rPr lang="en-US" sz="2400" b="0" i="0" dirty="0">
                <a:solidFill>
                  <a:schemeClr val="accent2"/>
                </a:solidFill>
                <a:latin typeface="+mj-lt"/>
              </a:rPr>
              <a:t>2025</a:t>
            </a:r>
          </a:p>
        </p:txBody>
      </p:sp>
    </p:spTree>
    <p:extLst>
      <p:ext uri="{BB962C8B-B14F-4D97-AF65-F5344CB8AC3E}">
        <p14:creationId xmlns:p14="http://schemas.microsoft.com/office/powerpoint/2010/main" val="42213851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 preserve="1">
  <p:cSld name="Cover Image 3">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466930"/>
            <a:ext cx="4595619"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5954" y="5564218"/>
            <a:ext cx="4595619"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8" name="TextBox 7">
            <a:extLst>
              <a:ext uri="{FF2B5EF4-FFF2-40B4-BE49-F238E27FC236}">
                <a16:creationId xmlns:a16="http://schemas.microsoft.com/office/drawing/2014/main" id="{D010199C-E508-FA75-AFAC-36B223ACA309}"/>
              </a:ext>
            </a:extLst>
          </p:cNvPr>
          <p:cNvSpPr txBox="1"/>
          <p:nvPr userDrawn="1"/>
        </p:nvSpPr>
        <p:spPr>
          <a:xfrm>
            <a:off x="9717932" y="4268763"/>
            <a:ext cx="1767324" cy="600164"/>
          </a:xfrm>
          <a:prstGeom prst="rect">
            <a:avLst/>
          </a:prstGeom>
          <a:noFill/>
        </p:spPr>
        <p:txBody>
          <a:bodyPr wrap="square" rtlCol="0">
            <a:spAutoFit/>
          </a:bodyPr>
          <a:lstStyle/>
          <a:p>
            <a:pPr algn="r"/>
            <a:r>
              <a:rPr lang="en-US" sz="1100" b="0" i="0" dirty="0">
                <a:solidFill>
                  <a:schemeClr val="bg1"/>
                </a:solidFill>
                <a:latin typeface="+mj-lt"/>
              </a:rPr>
              <a:t>The</a:t>
            </a:r>
          </a:p>
          <a:p>
            <a:pPr algn="r"/>
            <a:r>
              <a:rPr lang="en-US" sz="1100" b="0" i="0" dirty="0">
                <a:solidFill>
                  <a:schemeClr val="bg1"/>
                </a:solidFill>
                <a:latin typeface="+mj-lt"/>
              </a:rPr>
              <a:t>Big Small</a:t>
            </a:r>
          </a:p>
          <a:p>
            <a:pPr algn="r"/>
            <a:r>
              <a:rPr lang="en-US" sz="1100" b="0" i="0" dirty="0">
                <a:solidFill>
                  <a:schemeClr val="bg1"/>
                </a:solidFill>
                <a:latin typeface="+mj-lt"/>
              </a:rPr>
              <a:t>Firm</a:t>
            </a:r>
            <a:endParaRPr lang="en-US" sz="1100" b="0" i="0" dirty="0">
              <a:solidFill>
                <a:schemeClr val="accent2"/>
              </a:solidFill>
              <a:latin typeface="+mj-lt"/>
            </a:endParaRPr>
          </a:p>
        </p:txBody>
      </p:sp>
    </p:spTree>
    <p:extLst>
      <p:ext uri="{BB962C8B-B14F-4D97-AF65-F5344CB8AC3E}">
        <p14:creationId xmlns:p14="http://schemas.microsoft.com/office/powerpoint/2010/main" val="39134957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ontents / Agenda">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466930"/>
            <a:ext cx="4595619" cy="1939386"/>
          </a:xfrm>
        </p:spPr>
        <p:txBody>
          <a:bodyPr lIns="0" tIns="0" rIns="0" bIns="0" anchor="t">
            <a:noAutofit/>
          </a:bodyPr>
          <a:lstStyle>
            <a:lvl1pPr algn="l">
              <a:lnSpc>
                <a:spcPct val="100000"/>
              </a:lnSpc>
              <a:defRPr sz="3200" b="0" i="0">
                <a:solidFill>
                  <a:schemeClr val="accent4"/>
                </a:solidFill>
                <a:latin typeface="+mj-lt"/>
                <a:cs typeface="Arial" panose="020B0604020202020204" pitchFamily="34" charset="0"/>
              </a:defRPr>
            </a:lvl1pPr>
          </a:lstStyle>
          <a:p>
            <a:r>
              <a:rPr lang="en-GB" dirty="0"/>
              <a:t>Click Here to Edit Presentation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697898" y="6331919"/>
            <a:ext cx="458194" cy="138846"/>
          </a:xfrm>
          <a:prstGeom prst="rect">
            <a:avLst/>
          </a:prstGeom>
        </p:spPr>
      </p:pic>
      <p:sp>
        <p:nvSpPr>
          <p:cNvPr id="4" name="TextBox 3">
            <a:extLst>
              <a:ext uri="{FF2B5EF4-FFF2-40B4-BE49-F238E27FC236}">
                <a16:creationId xmlns:a16="http://schemas.microsoft.com/office/drawing/2014/main" id="{E029181D-78D5-1186-F3EC-8BE0A81A74DC}"/>
              </a:ext>
            </a:extLst>
          </p:cNvPr>
          <p:cNvSpPr txBox="1"/>
          <p:nvPr userDrawn="1"/>
        </p:nvSpPr>
        <p:spPr>
          <a:xfrm>
            <a:off x="3602085" y="6311900"/>
            <a:ext cx="1767324" cy="230832"/>
          </a:xfrm>
          <a:prstGeom prst="rect">
            <a:avLst/>
          </a:prstGeom>
          <a:noFill/>
        </p:spPr>
        <p:txBody>
          <a:bodyPr wrap="square" rtlCol="0">
            <a:spAutoFit/>
          </a:bodyPr>
          <a:lstStyle/>
          <a:p>
            <a:pPr algn="r"/>
            <a:r>
              <a:rPr lang="en-US" sz="900" b="0" i="0" dirty="0">
                <a:solidFill>
                  <a:schemeClr val="accent4"/>
                </a:solidFill>
                <a:latin typeface="+mn-lt"/>
              </a:rPr>
              <a:t>The Big Small Firm</a:t>
            </a:r>
          </a:p>
        </p:txBody>
      </p:sp>
      <p:sp>
        <p:nvSpPr>
          <p:cNvPr id="10" name="Text Placeholder 9">
            <a:extLst>
              <a:ext uri="{FF2B5EF4-FFF2-40B4-BE49-F238E27FC236}">
                <a16:creationId xmlns:a16="http://schemas.microsoft.com/office/drawing/2014/main" id="{5A57DC38-1AE8-3991-2469-0E0864C34B0D}"/>
              </a:ext>
            </a:extLst>
          </p:cNvPr>
          <p:cNvSpPr>
            <a:spLocks noGrp="1"/>
          </p:cNvSpPr>
          <p:nvPr>
            <p:ph type="body" sz="quarter" idx="10" hasCustomPrompt="1"/>
          </p:nvPr>
        </p:nvSpPr>
        <p:spPr>
          <a:xfrm>
            <a:off x="11113476" y="1098550"/>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14" name="Text Placeholder 9">
            <a:extLst>
              <a:ext uri="{FF2B5EF4-FFF2-40B4-BE49-F238E27FC236}">
                <a16:creationId xmlns:a16="http://schemas.microsoft.com/office/drawing/2014/main" id="{DED137A2-9A78-5020-716E-C53A2C2A1C4B}"/>
              </a:ext>
            </a:extLst>
          </p:cNvPr>
          <p:cNvSpPr>
            <a:spLocks noGrp="1"/>
          </p:cNvSpPr>
          <p:nvPr>
            <p:ph type="body" sz="quarter" idx="11" hasCustomPrompt="1"/>
          </p:nvPr>
        </p:nvSpPr>
        <p:spPr>
          <a:xfrm>
            <a:off x="11113476" y="1807796"/>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16" name="Text Placeholder 15">
            <a:extLst>
              <a:ext uri="{FF2B5EF4-FFF2-40B4-BE49-F238E27FC236}">
                <a16:creationId xmlns:a16="http://schemas.microsoft.com/office/drawing/2014/main" id="{4E0DDCD8-F9C7-027E-9748-D91AF55913AA}"/>
              </a:ext>
            </a:extLst>
          </p:cNvPr>
          <p:cNvSpPr>
            <a:spLocks noGrp="1"/>
          </p:cNvSpPr>
          <p:nvPr>
            <p:ph type="body" sz="quarter" idx="12" hasCustomPrompt="1"/>
          </p:nvPr>
        </p:nvSpPr>
        <p:spPr>
          <a:xfrm>
            <a:off x="6380163" y="1807723"/>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25" name="Text Placeholder 9">
            <a:extLst>
              <a:ext uri="{FF2B5EF4-FFF2-40B4-BE49-F238E27FC236}">
                <a16:creationId xmlns:a16="http://schemas.microsoft.com/office/drawing/2014/main" id="{1304FA8B-32C9-AD3A-FCF2-A87DDE82651B}"/>
              </a:ext>
            </a:extLst>
          </p:cNvPr>
          <p:cNvSpPr>
            <a:spLocks noGrp="1"/>
          </p:cNvSpPr>
          <p:nvPr>
            <p:ph type="body" sz="quarter" idx="13" hasCustomPrompt="1"/>
          </p:nvPr>
        </p:nvSpPr>
        <p:spPr>
          <a:xfrm>
            <a:off x="11113476" y="2517042"/>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26" name="Text Placeholder 15">
            <a:extLst>
              <a:ext uri="{FF2B5EF4-FFF2-40B4-BE49-F238E27FC236}">
                <a16:creationId xmlns:a16="http://schemas.microsoft.com/office/drawing/2014/main" id="{A72BF9B9-F625-7602-F1DC-55595F77C7AA}"/>
              </a:ext>
            </a:extLst>
          </p:cNvPr>
          <p:cNvSpPr>
            <a:spLocks noGrp="1"/>
          </p:cNvSpPr>
          <p:nvPr>
            <p:ph type="body" sz="quarter" idx="14" hasCustomPrompt="1"/>
          </p:nvPr>
        </p:nvSpPr>
        <p:spPr>
          <a:xfrm>
            <a:off x="6380163" y="2516960"/>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27" name="Text Placeholder 9">
            <a:extLst>
              <a:ext uri="{FF2B5EF4-FFF2-40B4-BE49-F238E27FC236}">
                <a16:creationId xmlns:a16="http://schemas.microsoft.com/office/drawing/2014/main" id="{648EAA53-8181-B137-9920-4816F21DC7D8}"/>
              </a:ext>
            </a:extLst>
          </p:cNvPr>
          <p:cNvSpPr>
            <a:spLocks noGrp="1"/>
          </p:cNvSpPr>
          <p:nvPr>
            <p:ph type="body" sz="quarter" idx="15" hasCustomPrompt="1"/>
          </p:nvPr>
        </p:nvSpPr>
        <p:spPr>
          <a:xfrm>
            <a:off x="11113476" y="3226288"/>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28" name="Text Placeholder 15">
            <a:extLst>
              <a:ext uri="{FF2B5EF4-FFF2-40B4-BE49-F238E27FC236}">
                <a16:creationId xmlns:a16="http://schemas.microsoft.com/office/drawing/2014/main" id="{C7CC70BC-1CD4-AACD-0EE2-ECA13339C742}"/>
              </a:ext>
            </a:extLst>
          </p:cNvPr>
          <p:cNvSpPr>
            <a:spLocks noGrp="1"/>
          </p:cNvSpPr>
          <p:nvPr>
            <p:ph type="body" sz="quarter" idx="16" hasCustomPrompt="1"/>
          </p:nvPr>
        </p:nvSpPr>
        <p:spPr>
          <a:xfrm>
            <a:off x="6380163" y="3226196"/>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29" name="Text Placeholder 9">
            <a:extLst>
              <a:ext uri="{FF2B5EF4-FFF2-40B4-BE49-F238E27FC236}">
                <a16:creationId xmlns:a16="http://schemas.microsoft.com/office/drawing/2014/main" id="{E03CD955-EAF2-B417-441D-7028C928E017}"/>
              </a:ext>
            </a:extLst>
          </p:cNvPr>
          <p:cNvSpPr>
            <a:spLocks noGrp="1"/>
          </p:cNvSpPr>
          <p:nvPr>
            <p:ph type="body" sz="quarter" idx="17" hasCustomPrompt="1"/>
          </p:nvPr>
        </p:nvSpPr>
        <p:spPr>
          <a:xfrm>
            <a:off x="11113476" y="3935534"/>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30" name="Text Placeholder 15">
            <a:extLst>
              <a:ext uri="{FF2B5EF4-FFF2-40B4-BE49-F238E27FC236}">
                <a16:creationId xmlns:a16="http://schemas.microsoft.com/office/drawing/2014/main" id="{E4FC25E3-F673-DD18-CDE7-8F7F88784D88}"/>
              </a:ext>
            </a:extLst>
          </p:cNvPr>
          <p:cNvSpPr>
            <a:spLocks noGrp="1"/>
          </p:cNvSpPr>
          <p:nvPr>
            <p:ph type="body" sz="quarter" idx="18" hasCustomPrompt="1"/>
          </p:nvPr>
        </p:nvSpPr>
        <p:spPr>
          <a:xfrm>
            <a:off x="6380163" y="3935433"/>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31" name="Text Placeholder 9">
            <a:extLst>
              <a:ext uri="{FF2B5EF4-FFF2-40B4-BE49-F238E27FC236}">
                <a16:creationId xmlns:a16="http://schemas.microsoft.com/office/drawing/2014/main" id="{F7AA5B16-6A50-FE61-B9D2-91C8F23FF44C}"/>
              </a:ext>
            </a:extLst>
          </p:cNvPr>
          <p:cNvSpPr>
            <a:spLocks noGrp="1"/>
          </p:cNvSpPr>
          <p:nvPr>
            <p:ph type="body" sz="quarter" idx="19" hasCustomPrompt="1"/>
          </p:nvPr>
        </p:nvSpPr>
        <p:spPr>
          <a:xfrm>
            <a:off x="11113476" y="4644780"/>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32" name="Text Placeholder 15">
            <a:extLst>
              <a:ext uri="{FF2B5EF4-FFF2-40B4-BE49-F238E27FC236}">
                <a16:creationId xmlns:a16="http://schemas.microsoft.com/office/drawing/2014/main" id="{1DADB271-A7AC-91D3-B643-D284AC7CF0D5}"/>
              </a:ext>
            </a:extLst>
          </p:cNvPr>
          <p:cNvSpPr>
            <a:spLocks noGrp="1"/>
          </p:cNvSpPr>
          <p:nvPr>
            <p:ph type="body" sz="quarter" idx="20" hasCustomPrompt="1"/>
          </p:nvPr>
        </p:nvSpPr>
        <p:spPr>
          <a:xfrm>
            <a:off x="6380163" y="4644669"/>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33" name="Text Placeholder 9">
            <a:extLst>
              <a:ext uri="{FF2B5EF4-FFF2-40B4-BE49-F238E27FC236}">
                <a16:creationId xmlns:a16="http://schemas.microsoft.com/office/drawing/2014/main" id="{B895D3CC-94A8-AEF3-574C-4A91E0C65BF6}"/>
              </a:ext>
            </a:extLst>
          </p:cNvPr>
          <p:cNvSpPr>
            <a:spLocks noGrp="1"/>
          </p:cNvSpPr>
          <p:nvPr>
            <p:ph type="body" sz="quarter" idx="21" hasCustomPrompt="1"/>
          </p:nvPr>
        </p:nvSpPr>
        <p:spPr>
          <a:xfrm>
            <a:off x="11113476" y="5354027"/>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34" name="Text Placeholder 15">
            <a:extLst>
              <a:ext uri="{FF2B5EF4-FFF2-40B4-BE49-F238E27FC236}">
                <a16:creationId xmlns:a16="http://schemas.microsoft.com/office/drawing/2014/main" id="{91E610CB-8730-EA18-69C8-C7CB2AC6A1E9}"/>
              </a:ext>
            </a:extLst>
          </p:cNvPr>
          <p:cNvSpPr>
            <a:spLocks noGrp="1"/>
          </p:cNvSpPr>
          <p:nvPr>
            <p:ph type="body" sz="quarter" idx="22" hasCustomPrompt="1"/>
          </p:nvPr>
        </p:nvSpPr>
        <p:spPr>
          <a:xfrm>
            <a:off x="6380163" y="5353905"/>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6" name="Text Placeholder 15">
            <a:extLst>
              <a:ext uri="{FF2B5EF4-FFF2-40B4-BE49-F238E27FC236}">
                <a16:creationId xmlns:a16="http://schemas.microsoft.com/office/drawing/2014/main" id="{97AF5A72-30E9-1FDA-507C-E57541E3C951}"/>
              </a:ext>
            </a:extLst>
          </p:cNvPr>
          <p:cNvSpPr>
            <a:spLocks noGrp="1"/>
          </p:cNvSpPr>
          <p:nvPr>
            <p:ph type="body" sz="quarter" idx="23" hasCustomPrompt="1"/>
          </p:nvPr>
        </p:nvSpPr>
        <p:spPr>
          <a:xfrm>
            <a:off x="6380163" y="1101870"/>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Tree>
    <p:extLst>
      <p:ext uri="{BB962C8B-B14F-4D97-AF65-F5344CB8AC3E}">
        <p14:creationId xmlns:p14="http://schemas.microsoft.com/office/powerpoint/2010/main" val="8421504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Section Start">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1000460"/>
            <a:ext cx="4595619" cy="4262205"/>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Section Title</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692767" y="6328473"/>
            <a:ext cx="470732" cy="142777"/>
          </a:xfrm>
          <a:prstGeom prst="rect">
            <a:avLst/>
          </a:prstGeom>
        </p:spPr>
      </p:pic>
      <p:sp>
        <p:nvSpPr>
          <p:cNvPr id="8" name="TextBox 7">
            <a:extLst>
              <a:ext uri="{FF2B5EF4-FFF2-40B4-BE49-F238E27FC236}">
                <a16:creationId xmlns:a16="http://schemas.microsoft.com/office/drawing/2014/main" id="{D010199C-E508-FA75-AFAC-36B223ACA309}"/>
              </a:ext>
            </a:extLst>
          </p:cNvPr>
          <p:cNvSpPr txBox="1"/>
          <p:nvPr userDrawn="1"/>
        </p:nvSpPr>
        <p:spPr>
          <a:xfrm>
            <a:off x="4885110" y="6311900"/>
            <a:ext cx="1767324" cy="230832"/>
          </a:xfrm>
          <a:prstGeom prst="rect">
            <a:avLst/>
          </a:prstGeom>
          <a:noFill/>
        </p:spPr>
        <p:txBody>
          <a:bodyPr wrap="square" rtlCol="0">
            <a:spAutoFit/>
          </a:bodyPr>
          <a:lstStyle/>
          <a:p>
            <a:pPr algn="r"/>
            <a:r>
              <a:rPr lang="en-US" sz="900" b="0" i="0" dirty="0">
                <a:solidFill>
                  <a:schemeClr val="bg1"/>
                </a:solidFill>
                <a:latin typeface="+mn-lt"/>
              </a:rPr>
              <a:t>The Big Small Firm</a:t>
            </a:r>
            <a:endParaRPr lang="en-US" sz="900" b="0" i="0" dirty="0">
              <a:solidFill>
                <a:schemeClr val="accent2"/>
              </a:solidFill>
              <a:latin typeface="+mn-lt"/>
            </a:endParaRPr>
          </a:p>
        </p:txBody>
      </p:sp>
      <p:sp>
        <p:nvSpPr>
          <p:cNvPr id="4" name="TextBox 3">
            <a:extLst>
              <a:ext uri="{FF2B5EF4-FFF2-40B4-BE49-F238E27FC236}">
                <a16:creationId xmlns:a16="http://schemas.microsoft.com/office/drawing/2014/main" id="{47199F70-E169-C0EE-BA71-BF39ABF3310C}"/>
              </a:ext>
            </a:extLst>
          </p:cNvPr>
          <p:cNvSpPr txBox="1"/>
          <p:nvPr userDrawn="1"/>
        </p:nvSpPr>
        <p:spPr>
          <a:xfrm>
            <a:off x="10138514" y="6311900"/>
            <a:ext cx="1767324" cy="230832"/>
          </a:xfrm>
          <a:prstGeom prst="rect">
            <a:avLst/>
          </a:prstGeom>
          <a:noFill/>
        </p:spPr>
        <p:txBody>
          <a:bodyPr wrap="square" rtlCol="0">
            <a:spAutoFit/>
          </a:bodyPr>
          <a:lstStyle/>
          <a:p>
            <a:pPr algn="r"/>
            <a:fld id="{AADE3794-74A2-A744-972E-DD75DD50B2D8}" type="slidenum">
              <a:rPr lang="en-US" sz="900" b="0" i="0" smtClean="0">
                <a:solidFill>
                  <a:schemeClr val="accent4"/>
                </a:solidFill>
                <a:latin typeface="+mn-lt"/>
              </a:rPr>
              <a:t>‹#›</a:t>
            </a:fld>
            <a:endParaRPr lang="en-US" sz="900" b="0" i="0" dirty="0">
              <a:solidFill>
                <a:schemeClr val="accent4"/>
              </a:solidFill>
              <a:latin typeface="+mn-lt"/>
            </a:endParaRPr>
          </a:p>
        </p:txBody>
      </p:sp>
    </p:spTree>
    <p:extLst>
      <p:ext uri="{BB962C8B-B14F-4D97-AF65-F5344CB8AC3E}">
        <p14:creationId xmlns:p14="http://schemas.microsoft.com/office/powerpoint/2010/main" val="29134736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Content Speaker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578734"/>
            <a:ext cx="2488658" cy="4683932"/>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0" name="Picture Placeholder 9">
            <a:extLst>
              <a:ext uri="{FF2B5EF4-FFF2-40B4-BE49-F238E27FC236}">
                <a16:creationId xmlns:a16="http://schemas.microsoft.com/office/drawing/2014/main" id="{D6437B46-ED6B-0CE3-406B-D54D60A0CA84}"/>
              </a:ext>
            </a:extLst>
          </p:cNvPr>
          <p:cNvSpPr>
            <a:spLocks noGrp="1"/>
          </p:cNvSpPr>
          <p:nvPr>
            <p:ph type="pic" sz="quarter" idx="10"/>
          </p:nvPr>
        </p:nvSpPr>
        <p:spPr>
          <a:xfrm>
            <a:off x="3606800" y="1562100"/>
            <a:ext cx="2489200" cy="2489200"/>
          </a:xfrm>
        </p:spPr>
        <p:txBody>
          <a:bodyPr/>
          <a:lstStyle/>
          <a:p>
            <a:r>
              <a:rPr lang="en-US" smtClean="0"/>
              <a:t>Click icon to add picture</a:t>
            </a:r>
            <a:endParaRPr lang="en-US"/>
          </a:p>
        </p:txBody>
      </p:sp>
      <p:sp>
        <p:nvSpPr>
          <p:cNvPr id="13" name="Picture Placeholder 9">
            <a:extLst>
              <a:ext uri="{FF2B5EF4-FFF2-40B4-BE49-F238E27FC236}">
                <a16:creationId xmlns:a16="http://schemas.microsoft.com/office/drawing/2014/main" id="{64362383-D533-E9E7-F6C5-7DE2EB875D0E}"/>
              </a:ext>
            </a:extLst>
          </p:cNvPr>
          <p:cNvSpPr>
            <a:spLocks noGrp="1"/>
          </p:cNvSpPr>
          <p:nvPr>
            <p:ph type="pic" sz="quarter" idx="11"/>
          </p:nvPr>
        </p:nvSpPr>
        <p:spPr>
          <a:xfrm>
            <a:off x="6419448" y="1562100"/>
            <a:ext cx="2489200" cy="2489200"/>
          </a:xfrm>
        </p:spPr>
        <p:txBody>
          <a:bodyPr/>
          <a:lstStyle/>
          <a:p>
            <a:r>
              <a:rPr lang="en-US" smtClean="0"/>
              <a:t>Click icon to add picture</a:t>
            </a:r>
            <a:endParaRPr lang="en-US"/>
          </a:p>
        </p:txBody>
      </p:sp>
      <p:sp>
        <p:nvSpPr>
          <p:cNvPr id="16" name="Picture Placeholder 9">
            <a:extLst>
              <a:ext uri="{FF2B5EF4-FFF2-40B4-BE49-F238E27FC236}">
                <a16:creationId xmlns:a16="http://schemas.microsoft.com/office/drawing/2014/main" id="{0DE29A69-0FD8-0A12-613F-B34A807F1189}"/>
              </a:ext>
            </a:extLst>
          </p:cNvPr>
          <p:cNvSpPr>
            <a:spLocks noGrp="1"/>
          </p:cNvSpPr>
          <p:nvPr>
            <p:ph type="pic" sz="quarter" idx="12"/>
          </p:nvPr>
        </p:nvSpPr>
        <p:spPr>
          <a:xfrm>
            <a:off x="9245579" y="1562100"/>
            <a:ext cx="2489200" cy="2489200"/>
          </a:xfrm>
        </p:spPr>
        <p:txBody>
          <a:bodyPr/>
          <a:lstStyle/>
          <a:p>
            <a:r>
              <a:rPr lang="en-US" smtClean="0"/>
              <a:t>Click icon to add picture</a:t>
            </a:r>
            <a:endParaRPr lang="en-US"/>
          </a:p>
        </p:txBody>
      </p:sp>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algn="r"/>
            <a:r>
              <a:rPr lang="en-US" sz="900" b="0" i="0" dirty="0">
                <a:solidFill>
                  <a:schemeClr val="accent4"/>
                </a:solidFill>
                <a:latin typeface="+mn-lt"/>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algn="r"/>
            <a:fld id="{3431AFE7-4E8A-7B4E-9EA9-88E56FC02BF0}" type="slidenum">
              <a:rPr lang="en-US" sz="900" b="0" i="0" smtClean="0">
                <a:solidFill>
                  <a:schemeClr val="accent4"/>
                </a:solidFill>
                <a:latin typeface="+mn-lt"/>
              </a:rPr>
              <a:t>‹#›</a:t>
            </a:fld>
            <a:endParaRPr lang="en-US" sz="900" b="0" i="0" dirty="0">
              <a:solidFill>
                <a:schemeClr val="accent4"/>
              </a:solidFill>
              <a:latin typeface="+mn-lt"/>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21" name="Text Placeholder 8">
            <a:extLst>
              <a:ext uri="{FF2B5EF4-FFF2-40B4-BE49-F238E27FC236}">
                <a16:creationId xmlns:a16="http://schemas.microsoft.com/office/drawing/2014/main" id="{1BDD7A31-8EA7-5B60-EC9C-706EAEF027E3}"/>
              </a:ext>
            </a:extLst>
          </p:cNvPr>
          <p:cNvSpPr>
            <a:spLocks noGrp="1"/>
          </p:cNvSpPr>
          <p:nvPr>
            <p:ph type="body" sz="quarter" idx="14" hasCustomPrompt="1"/>
          </p:nvPr>
        </p:nvSpPr>
        <p:spPr>
          <a:xfrm>
            <a:off x="6419448" y="4604774"/>
            <a:ext cx="2489200" cy="312737"/>
          </a:xfrm>
        </p:spPr>
        <p:txBody>
          <a:bodyPr lIns="0" tIns="0" rIns="0" bIns="0">
            <a:normAutofit/>
          </a:bodyPr>
          <a:lstStyle>
            <a:lvl1pPr marL="0" indent="0">
              <a:buNone/>
              <a:defRPr sz="1100">
                <a:latin typeface="+mn-lt"/>
              </a:defRPr>
            </a:lvl1pPr>
          </a:lstStyle>
          <a:p>
            <a:pPr lvl="0"/>
            <a:r>
              <a:rPr lang="en-GB" dirty="0"/>
              <a:t>Title and Position at STBB</a:t>
            </a:r>
            <a:endParaRPr lang="en-US" dirty="0"/>
          </a:p>
        </p:txBody>
      </p:sp>
      <p:sp>
        <p:nvSpPr>
          <p:cNvPr id="23" name="Text Placeholder 8">
            <a:extLst>
              <a:ext uri="{FF2B5EF4-FFF2-40B4-BE49-F238E27FC236}">
                <a16:creationId xmlns:a16="http://schemas.microsoft.com/office/drawing/2014/main" id="{FEA64B6B-BE15-0E00-B0E8-88867D444A53}"/>
              </a:ext>
            </a:extLst>
          </p:cNvPr>
          <p:cNvSpPr>
            <a:spLocks noGrp="1"/>
          </p:cNvSpPr>
          <p:nvPr>
            <p:ph type="body" sz="quarter" idx="15" hasCustomPrompt="1"/>
          </p:nvPr>
        </p:nvSpPr>
        <p:spPr>
          <a:xfrm>
            <a:off x="9245579" y="4604774"/>
            <a:ext cx="2489200" cy="312737"/>
          </a:xfrm>
        </p:spPr>
        <p:txBody>
          <a:bodyPr lIns="0" tIns="0" rIns="0" bIns="0">
            <a:normAutofit/>
          </a:bodyPr>
          <a:lstStyle>
            <a:lvl1pPr marL="0" indent="0">
              <a:buNone/>
              <a:defRPr sz="1100">
                <a:latin typeface="+mn-lt"/>
              </a:defRPr>
            </a:lvl1pPr>
          </a:lstStyle>
          <a:p>
            <a:pPr lvl="0"/>
            <a:r>
              <a:rPr lang="en-GB" dirty="0"/>
              <a:t>Title and Position at STBB</a:t>
            </a:r>
            <a:endParaRPr lang="en-US" dirty="0"/>
          </a:p>
        </p:txBody>
      </p:sp>
      <p:sp>
        <p:nvSpPr>
          <p:cNvPr id="25" name="Text Placeholder 8">
            <a:extLst>
              <a:ext uri="{FF2B5EF4-FFF2-40B4-BE49-F238E27FC236}">
                <a16:creationId xmlns:a16="http://schemas.microsoft.com/office/drawing/2014/main" id="{1B5C1E3F-7B55-84D1-7E8A-F0AEF6CEF309}"/>
              </a:ext>
            </a:extLst>
          </p:cNvPr>
          <p:cNvSpPr>
            <a:spLocks noGrp="1"/>
          </p:cNvSpPr>
          <p:nvPr>
            <p:ph type="body" sz="quarter" idx="16" hasCustomPrompt="1"/>
          </p:nvPr>
        </p:nvSpPr>
        <p:spPr>
          <a:xfrm>
            <a:off x="6419448" y="4245958"/>
            <a:ext cx="2489200" cy="312737"/>
          </a:xfrm>
        </p:spPr>
        <p:txBody>
          <a:bodyPr lIns="0" tIns="0" rIns="0" bIns="0">
            <a:normAutofit/>
          </a:bodyPr>
          <a:lstStyle>
            <a:lvl1pPr marL="0" indent="0">
              <a:buNone/>
              <a:defRPr sz="1400">
                <a:latin typeface="+mn-lt"/>
              </a:defRPr>
            </a:lvl1pPr>
          </a:lstStyle>
          <a:p>
            <a:pPr lvl="0"/>
            <a:r>
              <a:rPr lang="en-GB" dirty="0"/>
              <a:t>Full name</a:t>
            </a:r>
            <a:endParaRPr lang="en-US" dirty="0"/>
          </a:p>
        </p:txBody>
      </p:sp>
      <p:sp>
        <p:nvSpPr>
          <p:cNvPr id="26" name="Text Placeholder 8">
            <a:extLst>
              <a:ext uri="{FF2B5EF4-FFF2-40B4-BE49-F238E27FC236}">
                <a16:creationId xmlns:a16="http://schemas.microsoft.com/office/drawing/2014/main" id="{1BF69D11-1EFF-5498-6000-A6C139C08A7B}"/>
              </a:ext>
            </a:extLst>
          </p:cNvPr>
          <p:cNvSpPr>
            <a:spLocks noGrp="1"/>
          </p:cNvSpPr>
          <p:nvPr>
            <p:ph type="body" sz="quarter" idx="17" hasCustomPrompt="1"/>
          </p:nvPr>
        </p:nvSpPr>
        <p:spPr>
          <a:xfrm>
            <a:off x="9232096" y="4245958"/>
            <a:ext cx="2489200" cy="312737"/>
          </a:xfrm>
        </p:spPr>
        <p:txBody>
          <a:bodyPr lIns="0" tIns="0" rIns="0" bIns="0">
            <a:normAutofit/>
          </a:bodyPr>
          <a:lstStyle>
            <a:lvl1pPr marL="0" indent="0">
              <a:buNone/>
              <a:defRPr sz="1400">
                <a:latin typeface="+mn-lt"/>
              </a:defRPr>
            </a:lvl1pPr>
          </a:lstStyle>
          <a:p>
            <a:pPr lvl="0"/>
            <a:r>
              <a:rPr lang="en-GB" dirty="0"/>
              <a:t>Full name</a:t>
            </a:r>
            <a:endParaRPr lang="en-US" dirty="0"/>
          </a:p>
        </p:txBody>
      </p:sp>
      <p:sp>
        <p:nvSpPr>
          <p:cNvPr id="4" name="Text Placeholder 8">
            <a:extLst>
              <a:ext uri="{FF2B5EF4-FFF2-40B4-BE49-F238E27FC236}">
                <a16:creationId xmlns:a16="http://schemas.microsoft.com/office/drawing/2014/main" id="{F95BC95C-5031-47D4-F539-C112B4049370}"/>
              </a:ext>
            </a:extLst>
          </p:cNvPr>
          <p:cNvSpPr>
            <a:spLocks noGrp="1"/>
          </p:cNvSpPr>
          <p:nvPr>
            <p:ph type="body" sz="quarter" idx="18" hasCustomPrompt="1"/>
          </p:nvPr>
        </p:nvSpPr>
        <p:spPr>
          <a:xfrm>
            <a:off x="3596037" y="4604774"/>
            <a:ext cx="2489200" cy="312737"/>
          </a:xfrm>
        </p:spPr>
        <p:txBody>
          <a:bodyPr lIns="0" tIns="0" rIns="0" bIns="0">
            <a:normAutofit/>
          </a:bodyPr>
          <a:lstStyle>
            <a:lvl1pPr marL="0" indent="0">
              <a:buNone/>
              <a:defRPr sz="1100">
                <a:latin typeface="+mn-lt"/>
              </a:defRPr>
            </a:lvl1pPr>
          </a:lstStyle>
          <a:p>
            <a:pPr lvl="0"/>
            <a:r>
              <a:rPr lang="en-GB" dirty="0"/>
              <a:t>Title and Position at STBB</a:t>
            </a:r>
            <a:endParaRPr lang="en-US" dirty="0"/>
          </a:p>
        </p:txBody>
      </p:sp>
      <p:sp>
        <p:nvSpPr>
          <p:cNvPr id="6" name="Text Placeholder 8">
            <a:extLst>
              <a:ext uri="{FF2B5EF4-FFF2-40B4-BE49-F238E27FC236}">
                <a16:creationId xmlns:a16="http://schemas.microsoft.com/office/drawing/2014/main" id="{3109D3E0-B7CE-63DD-12D1-2CA5684B9A97}"/>
              </a:ext>
            </a:extLst>
          </p:cNvPr>
          <p:cNvSpPr>
            <a:spLocks noGrp="1"/>
          </p:cNvSpPr>
          <p:nvPr>
            <p:ph type="body" sz="quarter" idx="19" hasCustomPrompt="1"/>
          </p:nvPr>
        </p:nvSpPr>
        <p:spPr>
          <a:xfrm>
            <a:off x="3596037" y="4245958"/>
            <a:ext cx="2489200" cy="312737"/>
          </a:xfrm>
        </p:spPr>
        <p:txBody>
          <a:bodyPr lIns="0" tIns="0" rIns="0" bIns="0">
            <a:normAutofit/>
          </a:bodyPr>
          <a:lstStyle>
            <a:lvl1pPr marL="0" indent="0">
              <a:buNone/>
              <a:defRPr sz="1400">
                <a:latin typeface="+mn-lt"/>
              </a:defRPr>
            </a:lvl1pPr>
          </a:lstStyle>
          <a:p>
            <a:pPr lvl="0"/>
            <a:r>
              <a:rPr lang="en-GB" dirty="0"/>
              <a:t>Full name</a:t>
            </a:r>
            <a:endParaRPr lang="en-US" dirty="0"/>
          </a:p>
        </p:txBody>
      </p:sp>
    </p:spTree>
    <p:extLst>
      <p:ext uri="{BB962C8B-B14F-4D97-AF65-F5344CB8AC3E}">
        <p14:creationId xmlns:p14="http://schemas.microsoft.com/office/powerpoint/2010/main" val="314145183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ontent Blank">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578734"/>
            <a:ext cx="2488658" cy="4683932"/>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algn="r"/>
            <a:r>
              <a:rPr lang="en-US" sz="900" b="0" i="0" dirty="0">
                <a:solidFill>
                  <a:schemeClr val="accent4"/>
                </a:solidFill>
                <a:latin typeface="+mn-lt"/>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algn="r"/>
            <a:fld id="{3431AFE7-4E8A-7B4E-9EA9-88E56FC02BF0}" type="slidenum">
              <a:rPr lang="en-US" sz="900" b="0" i="0" smtClean="0">
                <a:solidFill>
                  <a:schemeClr val="accent4"/>
                </a:solidFill>
                <a:latin typeface="+mn-lt"/>
              </a:rPr>
              <a:t>‹#›</a:t>
            </a:fld>
            <a:endParaRPr lang="en-US" sz="900" b="0" i="0" dirty="0">
              <a:solidFill>
                <a:schemeClr val="accent4"/>
              </a:solidFill>
              <a:latin typeface="+mn-lt"/>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1918808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ontent Text + Image Right">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578734"/>
            <a:ext cx="4736902" cy="705780"/>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algn="r"/>
            <a:r>
              <a:rPr lang="en-US" sz="900" b="0" i="0" dirty="0">
                <a:solidFill>
                  <a:schemeClr val="accent4"/>
                </a:solidFill>
                <a:latin typeface="+mn-lt"/>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algn="r"/>
            <a:fld id="{3431AFE7-4E8A-7B4E-9EA9-88E56FC02BF0}" type="slidenum">
              <a:rPr lang="en-US" sz="900" b="0" i="0" smtClean="0">
                <a:solidFill>
                  <a:schemeClr val="accent4"/>
                </a:solidFill>
                <a:latin typeface="+mn-lt"/>
              </a:rPr>
              <a:t>‹#›</a:t>
            </a:fld>
            <a:endParaRPr lang="en-US" sz="900" b="0" i="0" dirty="0">
              <a:solidFill>
                <a:schemeClr val="accent4"/>
              </a:solidFill>
              <a:latin typeface="+mn-lt"/>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Picture Placeholder 3">
            <a:extLst>
              <a:ext uri="{FF2B5EF4-FFF2-40B4-BE49-F238E27FC236}">
                <a16:creationId xmlns:a16="http://schemas.microsoft.com/office/drawing/2014/main" id="{999E78D5-2E60-14F3-EBA7-1D2BE15557A2}"/>
              </a:ext>
            </a:extLst>
          </p:cNvPr>
          <p:cNvSpPr>
            <a:spLocks noGrp="1"/>
          </p:cNvSpPr>
          <p:nvPr>
            <p:ph type="pic" sz="quarter" idx="10"/>
          </p:nvPr>
        </p:nvSpPr>
        <p:spPr>
          <a:xfrm>
            <a:off x="6096000" y="576263"/>
            <a:ext cx="5700185" cy="4945644"/>
          </a:xfrm>
        </p:spPr>
        <p:txBody>
          <a:bodyPr/>
          <a:lstStyle/>
          <a:p>
            <a:r>
              <a:rPr lang="en-US" smtClean="0"/>
              <a:t>Click icon to add picture</a:t>
            </a:r>
            <a:endParaRPr lang="en-US"/>
          </a:p>
        </p:txBody>
      </p:sp>
      <p:sp>
        <p:nvSpPr>
          <p:cNvPr id="8" name="Text Placeholder 3">
            <a:extLst>
              <a:ext uri="{FF2B5EF4-FFF2-40B4-BE49-F238E27FC236}">
                <a16:creationId xmlns:a16="http://schemas.microsoft.com/office/drawing/2014/main" id="{D8D4A502-BBFB-8136-686D-FFF27E72E6AA}"/>
              </a:ext>
            </a:extLst>
          </p:cNvPr>
          <p:cNvSpPr>
            <a:spLocks noGrp="1"/>
          </p:cNvSpPr>
          <p:nvPr>
            <p:ph type="body" sz="quarter" idx="11"/>
          </p:nvPr>
        </p:nvSpPr>
        <p:spPr>
          <a:xfrm>
            <a:off x="705955" y="1557563"/>
            <a:ext cx="4736360" cy="396433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59789543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ontent Text + Image Left">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283" y="578734"/>
            <a:ext cx="4736902" cy="705780"/>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algn="r"/>
            <a:r>
              <a:rPr lang="en-US" sz="900" b="0" i="0" dirty="0">
                <a:solidFill>
                  <a:schemeClr val="accent4"/>
                </a:solidFill>
                <a:latin typeface="+mn-lt"/>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algn="r"/>
            <a:fld id="{3431AFE7-4E8A-7B4E-9EA9-88E56FC02BF0}" type="slidenum">
              <a:rPr lang="en-US" sz="900" b="0" i="0" smtClean="0">
                <a:solidFill>
                  <a:schemeClr val="accent4"/>
                </a:solidFill>
                <a:latin typeface="+mn-lt"/>
              </a:rPr>
              <a:t>‹#›</a:t>
            </a:fld>
            <a:endParaRPr lang="en-US" sz="900" b="0" i="0" dirty="0">
              <a:solidFill>
                <a:schemeClr val="accent4"/>
              </a:solidFill>
              <a:latin typeface="+mn-lt"/>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Picture Placeholder 3">
            <a:extLst>
              <a:ext uri="{FF2B5EF4-FFF2-40B4-BE49-F238E27FC236}">
                <a16:creationId xmlns:a16="http://schemas.microsoft.com/office/drawing/2014/main" id="{999E78D5-2E60-14F3-EBA7-1D2BE15557A2}"/>
              </a:ext>
            </a:extLst>
          </p:cNvPr>
          <p:cNvSpPr>
            <a:spLocks noGrp="1"/>
          </p:cNvSpPr>
          <p:nvPr>
            <p:ph type="pic" sz="quarter" idx="10"/>
          </p:nvPr>
        </p:nvSpPr>
        <p:spPr>
          <a:xfrm>
            <a:off x="705955" y="576263"/>
            <a:ext cx="5700185" cy="4945644"/>
          </a:xfrm>
        </p:spPr>
        <p:txBody>
          <a:bodyPr/>
          <a:lstStyle/>
          <a:p>
            <a:r>
              <a:rPr lang="en-US" smtClean="0"/>
              <a:t>Click icon to add picture</a:t>
            </a:r>
            <a:endParaRPr lang="en-US"/>
          </a:p>
        </p:txBody>
      </p:sp>
      <p:sp>
        <p:nvSpPr>
          <p:cNvPr id="6" name="Text Placeholder 3">
            <a:extLst>
              <a:ext uri="{FF2B5EF4-FFF2-40B4-BE49-F238E27FC236}">
                <a16:creationId xmlns:a16="http://schemas.microsoft.com/office/drawing/2014/main" id="{B3AAD1E2-A02D-3B32-5C3F-F5C7CC8F3683}"/>
              </a:ext>
            </a:extLst>
          </p:cNvPr>
          <p:cNvSpPr>
            <a:spLocks noGrp="1"/>
          </p:cNvSpPr>
          <p:nvPr>
            <p:ph type="body" sz="quarter" idx="11"/>
          </p:nvPr>
        </p:nvSpPr>
        <p:spPr>
          <a:xfrm>
            <a:off x="7059825" y="1561032"/>
            <a:ext cx="4736360" cy="396433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6614816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ontent Single Image">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algn="r"/>
            <a:r>
              <a:rPr lang="en-US" sz="900" b="0" i="0" dirty="0">
                <a:solidFill>
                  <a:schemeClr val="accent4"/>
                </a:solidFill>
                <a:latin typeface="+mn-lt"/>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algn="r"/>
            <a:fld id="{3431AFE7-4E8A-7B4E-9EA9-88E56FC02BF0}" type="slidenum">
              <a:rPr lang="en-US" sz="900" b="0" i="0" smtClean="0">
                <a:solidFill>
                  <a:schemeClr val="accent4"/>
                </a:solidFill>
                <a:latin typeface="+mn-lt"/>
              </a:rPr>
              <a:t>‹#›</a:t>
            </a:fld>
            <a:endParaRPr lang="en-US" sz="900" b="0" i="0" dirty="0">
              <a:solidFill>
                <a:schemeClr val="accent4"/>
              </a:solidFill>
              <a:latin typeface="+mn-lt"/>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4" name="Picture Placeholder 3">
            <a:extLst>
              <a:ext uri="{FF2B5EF4-FFF2-40B4-BE49-F238E27FC236}">
                <a16:creationId xmlns:a16="http://schemas.microsoft.com/office/drawing/2014/main" id="{686470C8-0844-A0EF-87A4-5620CF9AC72F}"/>
              </a:ext>
            </a:extLst>
          </p:cNvPr>
          <p:cNvSpPr>
            <a:spLocks noGrp="1"/>
          </p:cNvSpPr>
          <p:nvPr>
            <p:ph type="pic" sz="quarter" idx="10"/>
          </p:nvPr>
        </p:nvSpPr>
        <p:spPr>
          <a:xfrm>
            <a:off x="734546" y="576263"/>
            <a:ext cx="11061639" cy="4945644"/>
          </a:xfrm>
        </p:spPr>
        <p:txBody>
          <a:bodyPr/>
          <a:lstStyle/>
          <a:p>
            <a:r>
              <a:rPr lang="en-US" smtClean="0"/>
              <a:t>Click icon to add picture</a:t>
            </a:r>
            <a:endParaRPr lang="en-US"/>
          </a:p>
        </p:txBody>
      </p:sp>
    </p:spTree>
    <p:extLst>
      <p:ext uri="{BB962C8B-B14F-4D97-AF65-F5344CB8AC3E}">
        <p14:creationId xmlns:p14="http://schemas.microsoft.com/office/powerpoint/2010/main" val="202949646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End">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4" y="3781427"/>
            <a:ext cx="4382881" cy="108749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End Slide Message</a:t>
            </a:r>
            <a:endParaRPr lang="en-US" dirty="0"/>
          </a:p>
        </p:txBody>
      </p:sp>
      <p:sp>
        <p:nvSpPr>
          <p:cNvPr id="8" name="TextBox 7">
            <a:extLst>
              <a:ext uri="{FF2B5EF4-FFF2-40B4-BE49-F238E27FC236}">
                <a16:creationId xmlns:a16="http://schemas.microsoft.com/office/drawing/2014/main" id="{D010199C-E508-FA75-AFAC-36B223ACA309}"/>
              </a:ext>
            </a:extLst>
          </p:cNvPr>
          <p:cNvSpPr txBox="1"/>
          <p:nvPr userDrawn="1"/>
        </p:nvSpPr>
        <p:spPr>
          <a:xfrm>
            <a:off x="9717932" y="4268763"/>
            <a:ext cx="1767324" cy="600164"/>
          </a:xfrm>
          <a:prstGeom prst="rect">
            <a:avLst/>
          </a:prstGeom>
          <a:noFill/>
        </p:spPr>
        <p:txBody>
          <a:bodyPr wrap="square" rtlCol="0">
            <a:spAutoFit/>
          </a:bodyPr>
          <a:lstStyle/>
          <a:p>
            <a:pPr algn="r"/>
            <a:r>
              <a:rPr lang="en-US" sz="1100" b="0" i="0" dirty="0">
                <a:solidFill>
                  <a:schemeClr val="bg1"/>
                </a:solidFill>
                <a:latin typeface="+mj-lt"/>
              </a:rPr>
              <a:t>The</a:t>
            </a:r>
          </a:p>
          <a:p>
            <a:pPr algn="r"/>
            <a:r>
              <a:rPr lang="en-US" sz="1100" b="0" i="0" dirty="0">
                <a:solidFill>
                  <a:schemeClr val="bg1"/>
                </a:solidFill>
                <a:latin typeface="+mj-lt"/>
              </a:rPr>
              <a:t>Big Small</a:t>
            </a:r>
          </a:p>
          <a:p>
            <a:pPr algn="r"/>
            <a:r>
              <a:rPr lang="en-US" sz="1100" b="0" i="0" dirty="0">
                <a:solidFill>
                  <a:schemeClr val="bg1"/>
                </a:solidFill>
                <a:latin typeface="+mj-lt"/>
              </a:rPr>
              <a:t>Firm</a:t>
            </a:r>
            <a:endParaRPr lang="en-US" sz="1100" b="0" i="0" dirty="0">
              <a:solidFill>
                <a:schemeClr val="accent2"/>
              </a:solidFill>
              <a:latin typeface="+mj-lt"/>
            </a:endParaRPr>
          </a:p>
        </p:txBody>
      </p:sp>
      <p:sp>
        <p:nvSpPr>
          <p:cNvPr id="7" name="Subtitle 2">
            <a:extLst>
              <a:ext uri="{FF2B5EF4-FFF2-40B4-BE49-F238E27FC236}">
                <a16:creationId xmlns:a16="http://schemas.microsoft.com/office/drawing/2014/main" id="{FAD6BBFB-C24F-B573-C956-6B77C7C487CE}"/>
              </a:ext>
            </a:extLst>
          </p:cNvPr>
          <p:cNvSpPr txBox="1">
            <a:spLocks/>
          </p:cNvSpPr>
          <p:nvPr userDrawn="1"/>
        </p:nvSpPr>
        <p:spPr>
          <a:xfrm>
            <a:off x="1798412" y="6116568"/>
            <a:ext cx="1639732" cy="256938"/>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400" b="0" i="0" kern="1200">
                <a:solidFill>
                  <a:schemeClr val="accent4"/>
                </a:solidFill>
                <a:latin typeface="Alliance No.2 Light" pitchFamily="2" charset="77"/>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b="0" i="0" kern="1200">
                <a:solidFill>
                  <a:schemeClr val="tx1"/>
                </a:solidFill>
                <a:latin typeface="Alliance No.2 Light" pitchFamily="2" charset="77"/>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b="0" i="0" kern="1200">
                <a:solidFill>
                  <a:schemeClr val="tx1"/>
                </a:solidFill>
                <a:latin typeface="Alliance No.2 Light" pitchFamily="2" charset="77"/>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1100" dirty="0" err="1">
                <a:latin typeface="+mn-lt"/>
              </a:rPr>
              <a:t>thebigsmallfirm</a:t>
            </a:r>
            <a:endParaRPr lang="en-US" sz="1100" dirty="0">
              <a:latin typeface="+mn-lt"/>
            </a:endParaRPr>
          </a:p>
        </p:txBody>
      </p:sp>
      <p:pic>
        <p:nvPicPr>
          <p:cNvPr id="4" name="Picture 3">
            <a:extLst>
              <a:ext uri="{FF2B5EF4-FFF2-40B4-BE49-F238E27FC236}">
                <a16:creationId xmlns:a16="http://schemas.microsoft.com/office/drawing/2014/main" id="{2CEA1D7F-0A91-FF16-07CB-FC5A192829F5}"/>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10665671" y="829581"/>
            <a:ext cx="757330" cy="229705"/>
          </a:xfrm>
          <a:prstGeom prst="rect">
            <a:avLst/>
          </a:prstGeom>
        </p:spPr>
      </p:pic>
      <p:sp>
        <p:nvSpPr>
          <p:cNvPr id="6" name="Subtitle 2">
            <a:extLst>
              <a:ext uri="{FF2B5EF4-FFF2-40B4-BE49-F238E27FC236}">
                <a16:creationId xmlns:a16="http://schemas.microsoft.com/office/drawing/2014/main" id="{E67CC62C-9E8F-2FC9-E35C-F9737E3EABAA}"/>
              </a:ext>
            </a:extLst>
          </p:cNvPr>
          <p:cNvSpPr txBox="1">
            <a:spLocks/>
          </p:cNvSpPr>
          <p:nvPr userDrawn="1"/>
        </p:nvSpPr>
        <p:spPr>
          <a:xfrm>
            <a:off x="4604917" y="6116568"/>
            <a:ext cx="1886195" cy="256938"/>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400" b="0" i="0" kern="1200">
                <a:solidFill>
                  <a:schemeClr val="accent4"/>
                </a:solidFill>
                <a:latin typeface="Alliance No.2 Light" pitchFamily="2" charset="77"/>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b="0" i="0" kern="1200">
                <a:solidFill>
                  <a:schemeClr val="tx1"/>
                </a:solidFill>
                <a:latin typeface="Alliance No.2 Light" pitchFamily="2" charset="77"/>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b="0" i="0" kern="1200">
                <a:solidFill>
                  <a:schemeClr val="tx1"/>
                </a:solidFill>
                <a:latin typeface="Alliance No.2 Light" pitchFamily="2" charset="77"/>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r"/>
            <a:r>
              <a:rPr lang="en-GB" sz="1100" b="1" dirty="0" err="1">
                <a:latin typeface="+mn-lt"/>
              </a:rPr>
              <a:t>www.stbb.co.za</a:t>
            </a:r>
            <a:endParaRPr lang="en-US" sz="1100" b="1" dirty="0">
              <a:latin typeface="+mn-lt"/>
            </a:endParaRPr>
          </a:p>
        </p:txBody>
      </p:sp>
      <p:pic>
        <p:nvPicPr>
          <p:cNvPr id="19" name="Picture 18" descr="A white letter f on a dark background&#10;&#10;AI-generated content may be incorrect.">
            <a:extLst>
              <a:ext uri="{FF2B5EF4-FFF2-40B4-BE49-F238E27FC236}">
                <a16:creationId xmlns:a16="http://schemas.microsoft.com/office/drawing/2014/main" id="{90A998BC-294D-7726-02B8-FA5F38D9A2F2}"/>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1047267" y="6116568"/>
            <a:ext cx="273050" cy="273050"/>
          </a:xfrm>
          <a:prstGeom prst="rect">
            <a:avLst/>
          </a:prstGeom>
        </p:spPr>
      </p:pic>
      <p:pic>
        <p:nvPicPr>
          <p:cNvPr id="22" name="Picture 21" descr="A logo of a camera&#10;&#10;AI-generated content may be incorrect.">
            <a:extLst>
              <a:ext uri="{FF2B5EF4-FFF2-40B4-BE49-F238E27FC236}">
                <a16:creationId xmlns:a16="http://schemas.microsoft.com/office/drawing/2014/main" id="{A5ACCB66-6AAB-FDD3-B9C7-83C048A5237E}"/>
              </a:ext>
            </a:extLst>
          </p:cNvPr>
          <p:cNvPicPr>
            <a:picLocks noChangeAspect="1"/>
          </p:cNvPicPr>
          <p:nvPr userDrawn="1"/>
        </p:nvPicPr>
        <p:blipFill>
          <a:blip r:embed="rId5" cstate="screen">
            <a:extLst>
              <a:ext uri="{28A0092B-C50C-407E-A947-70E740481C1C}">
                <a14:useLocalDpi xmlns:a14="http://schemas.microsoft.com/office/drawing/2010/main"/>
              </a:ext>
            </a:extLst>
          </a:blip>
          <a:stretch>
            <a:fillRect/>
          </a:stretch>
        </p:blipFill>
        <p:spPr>
          <a:xfrm>
            <a:off x="1388579" y="6116568"/>
            <a:ext cx="273050" cy="273050"/>
          </a:xfrm>
          <a:prstGeom prst="rect">
            <a:avLst/>
          </a:prstGeom>
        </p:spPr>
      </p:pic>
      <p:pic>
        <p:nvPicPr>
          <p:cNvPr id="24" name="Picture 23" descr="A white letter on a black background&#10;&#10;AI-generated content may be incorrect.">
            <a:extLst>
              <a:ext uri="{FF2B5EF4-FFF2-40B4-BE49-F238E27FC236}">
                <a16:creationId xmlns:a16="http://schemas.microsoft.com/office/drawing/2014/main" id="{17ED2889-97AE-67FE-2698-2A8A89DCBA1D}"/>
              </a:ext>
            </a:extLst>
          </p:cNvPr>
          <p:cNvPicPr>
            <a:picLocks noChangeAspect="1"/>
          </p:cNvPicPr>
          <p:nvPr userDrawn="1"/>
        </p:nvPicPr>
        <p:blipFill>
          <a:blip r:embed="rId6" cstate="screen">
            <a:extLst>
              <a:ext uri="{28A0092B-C50C-407E-A947-70E740481C1C}">
                <a14:useLocalDpi xmlns:a14="http://schemas.microsoft.com/office/drawing/2010/main"/>
              </a:ext>
            </a:extLst>
          </a:blip>
          <a:stretch>
            <a:fillRect/>
          </a:stretch>
        </p:blipFill>
        <p:spPr>
          <a:xfrm>
            <a:off x="705955" y="6116568"/>
            <a:ext cx="273050" cy="273050"/>
          </a:xfrm>
          <a:prstGeom prst="rect">
            <a:avLst/>
          </a:prstGeom>
        </p:spPr>
      </p:pic>
    </p:spTree>
    <p:extLst>
      <p:ext uri="{BB962C8B-B14F-4D97-AF65-F5344CB8AC3E}">
        <p14:creationId xmlns:p14="http://schemas.microsoft.com/office/powerpoint/2010/main" val="320223732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reserve="1">
  <p:cSld name="Cover Graphic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6744" y="389106"/>
            <a:ext cx="4400277" cy="4873560"/>
          </a:xfrm>
        </p:spPr>
        <p:txBody>
          <a:bodyPr lIns="0" tIns="0" rIns="0" bIns="0" anchor="b">
            <a:noAutofit/>
          </a:bodyPr>
          <a:lstStyle>
            <a:lvl1pPr algn="l">
              <a:lnSpc>
                <a:spcPct val="100000"/>
              </a:lnSpc>
              <a:defRPr sz="3200" b="0" i="0">
                <a:solidFill>
                  <a:schemeClr val="accent4"/>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6744" y="5556720"/>
            <a:ext cx="4400277" cy="611085"/>
          </a:xfrm>
        </p:spPr>
        <p:txBody>
          <a:bodyPr lIns="0" tIns="0" rIns="0" bIns="0" anchor="t">
            <a:normAutofit/>
          </a:bodyPr>
          <a:lstStyle>
            <a:lvl1pPr marL="0" indent="0" algn="l">
              <a:buNone/>
              <a:defRPr sz="1200" b="0" i="0">
                <a:solidFill>
                  <a:schemeClr val="accent4"/>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13" name="TextBox 12">
            <a:extLst>
              <a:ext uri="{FF2B5EF4-FFF2-40B4-BE49-F238E27FC236}">
                <a16:creationId xmlns:a16="http://schemas.microsoft.com/office/drawing/2014/main" id="{38C17F0F-8CBD-7F4A-E298-F233D8B4E76E}"/>
              </a:ext>
            </a:extLst>
          </p:cNvPr>
          <p:cNvSpPr txBox="1"/>
          <p:nvPr userDrawn="1"/>
        </p:nvSpPr>
        <p:spPr>
          <a:xfrm>
            <a:off x="9640897" y="3686817"/>
            <a:ext cx="1767324" cy="1107996"/>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Legally</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Speaking</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37930"/>
                </a:solidFill>
                <a:effectLst/>
                <a:uLnTx/>
                <a:uFillTx/>
                <a:latin typeface="Arial" panose="020B0604020202020204"/>
                <a:ea typeface="+mn-ea"/>
                <a:cs typeface="+mn-cs"/>
              </a:rPr>
              <a:t>2025</a:t>
            </a:r>
          </a:p>
        </p:txBody>
      </p:sp>
    </p:spTree>
    <p:extLst>
      <p:ext uri="{BB962C8B-B14F-4D97-AF65-F5344CB8AC3E}">
        <p14:creationId xmlns:p14="http://schemas.microsoft.com/office/powerpoint/2010/main" val="321600441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 preserve="1">
  <p:cSld name="Cover Graphic">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6744" y="389106"/>
            <a:ext cx="4400277" cy="4873560"/>
          </a:xfrm>
        </p:spPr>
        <p:txBody>
          <a:bodyPr lIns="0" tIns="0" rIns="0" bIns="0" anchor="b">
            <a:noAutofit/>
          </a:bodyPr>
          <a:lstStyle>
            <a:lvl1pPr algn="l">
              <a:lnSpc>
                <a:spcPct val="100000"/>
              </a:lnSpc>
              <a:defRPr sz="3200" b="0" i="0">
                <a:solidFill>
                  <a:schemeClr val="accent4"/>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6744" y="5556720"/>
            <a:ext cx="4400277" cy="611085"/>
          </a:xfrm>
        </p:spPr>
        <p:txBody>
          <a:bodyPr lIns="0" tIns="0" rIns="0" bIns="0" anchor="t">
            <a:normAutofit/>
          </a:bodyPr>
          <a:lstStyle>
            <a:lvl1pPr marL="0" indent="0" algn="l">
              <a:buNone/>
              <a:defRPr sz="1200" b="0" i="0">
                <a:solidFill>
                  <a:schemeClr val="accent4"/>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8" name="TextBox 7">
            <a:extLst>
              <a:ext uri="{FF2B5EF4-FFF2-40B4-BE49-F238E27FC236}">
                <a16:creationId xmlns:a16="http://schemas.microsoft.com/office/drawing/2014/main" id="{80A8FB7F-9F73-ADA7-F9DB-DBBED6A07599}"/>
              </a:ext>
            </a:extLst>
          </p:cNvPr>
          <p:cNvSpPr txBox="1"/>
          <p:nvPr userDrawn="1"/>
        </p:nvSpPr>
        <p:spPr>
          <a:xfrm>
            <a:off x="9717932" y="4221804"/>
            <a:ext cx="1767324" cy="600164"/>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The</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Big Small</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Firm</a:t>
            </a:r>
            <a:endParaRPr kumimoji="0" lang="en-US" sz="11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Tree>
    <p:extLst>
      <p:ext uri="{BB962C8B-B14F-4D97-AF65-F5344CB8AC3E}">
        <p14:creationId xmlns:p14="http://schemas.microsoft.com/office/powerpoint/2010/main" val="6187881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 preserve="1">
  <p:cSld name="Cover Image 1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3226208" y="4173164"/>
            <a:ext cx="5499503" cy="102140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3226208" y="5651770"/>
            <a:ext cx="5499503" cy="516035"/>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9" name="TextBox 8">
            <a:extLst>
              <a:ext uri="{FF2B5EF4-FFF2-40B4-BE49-F238E27FC236}">
                <a16:creationId xmlns:a16="http://schemas.microsoft.com/office/drawing/2014/main" id="{870C002D-1046-4047-022A-0773AE945593}"/>
              </a:ext>
            </a:extLst>
          </p:cNvPr>
          <p:cNvSpPr txBox="1"/>
          <p:nvPr userDrawn="1"/>
        </p:nvSpPr>
        <p:spPr>
          <a:xfrm>
            <a:off x="796229" y="2321004"/>
            <a:ext cx="1767324" cy="1107996"/>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Legally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Speaking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srgbClr val="F37930"/>
                </a:solidFill>
                <a:effectLst/>
                <a:uLnTx/>
                <a:uFillTx/>
                <a:latin typeface="Arial" panose="020B0604020202020204"/>
                <a:ea typeface="+mn-ea"/>
                <a:cs typeface="+mn-cs"/>
              </a:rPr>
              <a:t>2026</a:t>
            </a:r>
            <a:endParaRPr kumimoji="0" lang="en-US" sz="24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Tree>
    <p:extLst>
      <p:ext uri="{BB962C8B-B14F-4D97-AF65-F5344CB8AC3E}">
        <p14:creationId xmlns:p14="http://schemas.microsoft.com/office/powerpoint/2010/main" val="287369467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 preserve="1">
  <p:cSld name="Cover Image 1">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3226208" y="4173164"/>
            <a:ext cx="5499503" cy="102140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3226208" y="5651770"/>
            <a:ext cx="5499503" cy="516035"/>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9" name="TextBox 8">
            <a:extLst>
              <a:ext uri="{FF2B5EF4-FFF2-40B4-BE49-F238E27FC236}">
                <a16:creationId xmlns:a16="http://schemas.microsoft.com/office/drawing/2014/main" id="{C30ED0C1-EA4B-5F78-5762-FB88E416D0BA}"/>
              </a:ext>
            </a:extLst>
          </p:cNvPr>
          <p:cNvSpPr txBox="1"/>
          <p:nvPr userDrawn="1"/>
        </p:nvSpPr>
        <p:spPr>
          <a:xfrm>
            <a:off x="719848" y="2783745"/>
            <a:ext cx="1767324" cy="60016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The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Big Small</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Firm</a:t>
            </a:r>
            <a:endParaRPr kumimoji="0" lang="en-US" sz="11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Tree>
    <p:extLst>
      <p:ext uri="{BB962C8B-B14F-4D97-AF65-F5344CB8AC3E}">
        <p14:creationId xmlns:p14="http://schemas.microsoft.com/office/powerpoint/2010/main" val="61020908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 preserve="1">
  <p:cSld name="Cover Image 2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6475247" y="466930"/>
            <a:ext cx="5149308"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6475246" y="5564218"/>
            <a:ext cx="5149308"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9" name="TextBox 8">
            <a:extLst>
              <a:ext uri="{FF2B5EF4-FFF2-40B4-BE49-F238E27FC236}">
                <a16:creationId xmlns:a16="http://schemas.microsoft.com/office/drawing/2014/main" id="{0754706D-72FE-FD22-046C-449EAEDA84B3}"/>
              </a:ext>
            </a:extLst>
          </p:cNvPr>
          <p:cNvSpPr txBox="1"/>
          <p:nvPr userDrawn="1"/>
        </p:nvSpPr>
        <p:spPr>
          <a:xfrm>
            <a:off x="796229" y="3640518"/>
            <a:ext cx="1767324" cy="1107996"/>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Legally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Speaking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37930"/>
                </a:solidFill>
                <a:effectLst/>
                <a:uLnTx/>
                <a:uFillTx/>
                <a:latin typeface="Arial" panose="020B0604020202020204"/>
                <a:ea typeface="+mn-ea"/>
                <a:cs typeface="+mn-cs"/>
              </a:rPr>
              <a:t>2026</a:t>
            </a:r>
          </a:p>
        </p:txBody>
      </p:sp>
    </p:spTree>
    <p:extLst>
      <p:ext uri="{BB962C8B-B14F-4D97-AF65-F5344CB8AC3E}">
        <p14:creationId xmlns:p14="http://schemas.microsoft.com/office/powerpoint/2010/main" val="316989795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 preserve="1">
  <p:cSld name="Cover Image 2">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6475247" y="466930"/>
            <a:ext cx="5149308"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6475246" y="5564218"/>
            <a:ext cx="5149308"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8" name="TextBox 7">
            <a:extLst>
              <a:ext uri="{FF2B5EF4-FFF2-40B4-BE49-F238E27FC236}">
                <a16:creationId xmlns:a16="http://schemas.microsoft.com/office/drawing/2014/main" id="{E0A9EB1E-21C2-C3D4-E897-EAFB8D267CBC}"/>
              </a:ext>
            </a:extLst>
          </p:cNvPr>
          <p:cNvSpPr txBox="1"/>
          <p:nvPr userDrawn="1"/>
        </p:nvSpPr>
        <p:spPr>
          <a:xfrm>
            <a:off x="719848" y="4271360"/>
            <a:ext cx="1767324" cy="60016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The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Big Small</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Firm</a:t>
            </a:r>
            <a:endParaRPr kumimoji="0" lang="en-US" sz="11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Tree>
    <p:extLst>
      <p:ext uri="{BB962C8B-B14F-4D97-AF65-F5344CB8AC3E}">
        <p14:creationId xmlns:p14="http://schemas.microsoft.com/office/powerpoint/2010/main" val="102414107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Cover Image 3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466930"/>
            <a:ext cx="4595619"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5954" y="5564218"/>
            <a:ext cx="4595619"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10" name="TextBox 9">
            <a:extLst>
              <a:ext uri="{FF2B5EF4-FFF2-40B4-BE49-F238E27FC236}">
                <a16:creationId xmlns:a16="http://schemas.microsoft.com/office/drawing/2014/main" id="{7CA86E44-B74B-B7BB-8527-08824BDEE7D0}"/>
              </a:ext>
            </a:extLst>
          </p:cNvPr>
          <p:cNvSpPr txBox="1"/>
          <p:nvPr userDrawn="1"/>
        </p:nvSpPr>
        <p:spPr>
          <a:xfrm>
            <a:off x="9640897" y="3686817"/>
            <a:ext cx="1767324" cy="1107996"/>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Legally</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Speaking</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srgbClr val="F37930"/>
                </a:solidFill>
                <a:effectLst/>
                <a:uLnTx/>
                <a:uFillTx/>
                <a:latin typeface="Arial" panose="020B0604020202020204"/>
                <a:ea typeface="+mn-ea"/>
                <a:cs typeface="+mn-cs"/>
              </a:rPr>
              <a:t>2026</a:t>
            </a:r>
            <a:endParaRPr kumimoji="0" lang="en-US" sz="24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Tree>
    <p:extLst>
      <p:ext uri="{BB962C8B-B14F-4D97-AF65-F5344CB8AC3E}">
        <p14:creationId xmlns:p14="http://schemas.microsoft.com/office/powerpoint/2010/main" val="205511718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 preserve="1">
  <p:cSld name="Cover Image 3">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466930"/>
            <a:ext cx="4595619"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5954" y="5564218"/>
            <a:ext cx="4595619"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8" name="TextBox 7">
            <a:extLst>
              <a:ext uri="{FF2B5EF4-FFF2-40B4-BE49-F238E27FC236}">
                <a16:creationId xmlns:a16="http://schemas.microsoft.com/office/drawing/2014/main" id="{D010199C-E508-FA75-AFAC-36B223ACA309}"/>
              </a:ext>
            </a:extLst>
          </p:cNvPr>
          <p:cNvSpPr txBox="1"/>
          <p:nvPr userDrawn="1"/>
        </p:nvSpPr>
        <p:spPr>
          <a:xfrm>
            <a:off x="9717932" y="4268763"/>
            <a:ext cx="1767324" cy="600164"/>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The</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Big Small</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Firm</a:t>
            </a:r>
            <a:endParaRPr kumimoji="0" lang="en-US" sz="11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Tree>
    <p:extLst>
      <p:ext uri="{BB962C8B-B14F-4D97-AF65-F5344CB8AC3E}">
        <p14:creationId xmlns:p14="http://schemas.microsoft.com/office/powerpoint/2010/main" val="396583393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Contents / Agenda">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466930"/>
            <a:ext cx="4595619" cy="1939386"/>
          </a:xfrm>
        </p:spPr>
        <p:txBody>
          <a:bodyPr lIns="0" tIns="0" rIns="0" bIns="0" anchor="t">
            <a:noAutofit/>
          </a:bodyPr>
          <a:lstStyle>
            <a:lvl1pPr algn="l">
              <a:lnSpc>
                <a:spcPct val="100000"/>
              </a:lnSpc>
              <a:defRPr sz="3200" b="0" i="0">
                <a:solidFill>
                  <a:schemeClr val="accent4"/>
                </a:solidFill>
                <a:latin typeface="+mj-lt"/>
                <a:cs typeface="Arial" panose="020B0604020202020204" pitchFamily="34" charset="0"/>
              </a:defRPr>
            </a:lvl1pPr>
          </a:lstStyle>
          <a:p>
            <a:r>
              <a:rPr lang="en-GB" dirty="0"/>
              <a:t>Click Here to Edit Presentation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697898" y="6331919"/>
            <a:ext cx="458194" cy="138846"/>
          </a:xfrm>
          <a:prstGeom prst="rect">
            <a:avLst/>
          </a:prstGeom>
        </p:spPr>
      </p:pic>
      <p:sp>
        <p:nvSpPr>
          <p:cNvPr id="4" name="TextBox 3">
            <a:extLst>
              <a:ext uri="{FF2B5EF4-FFF2-40B4-BE49-F238E27FC236}">
                <a16:creationId xmlns:a16="http://schemas.microsoft.com/office/drawing/2014/main" id="{E029181D-78D5-1186-F3EC-8BE0A81A74DC}"/>
              </a:ext>
            </a:extLst>
          </p:cNvPr>
          <p:cNvSpPr txBox="1"/>
          <p:nvPr userDrawn="1"/>
        </p:nvSpPr>
        <p:spPr>
          <a:xfrm>
            <a:off x="3602085" y="6311900"/>
            <a:ext cx="1767324" cy="230832"/>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0" name="Text Placeholder 9">
            <a:extLst>
              <a:ext uri="{FF2B5EF4-FFF2-40B4-BE49-F238E27FC236}">
                <a16:creationId xmlns:a16="http://schemas.microsoft.com/office/drawing/2014/main" id="{5A57DC38-1AE8-3991-2469-0E0864C34B0D}"/>
              </a:ext>
            </a:extLst>
          </p:cNvPr>
          <p:cNvSpPr>
            <a:spLocks noGrp="1"/>
          </p:cNvSpPr>
          <p:nvPr>
            <p:ph type="body" sz="quarter" idx="10" hasCustomPrompt="1"/>
          </p:nvPr>
        </p:nvSpPr>
        <p:spPr>
          <a:xfrm>
            <a:off x="11113476" y="1098550"/>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14" name="Text Placeholder 9">
            <a:extLst>
              <a:ext uri="{FF2B5EF4-FFF2-40B4-BE49-F238E27FC236}">
                <a16:creationId xmlns:a16="http://schemas.microsoft.com/office/drawing/2014/main" id="{DED137A2-9A78-5020-716E-C53A2C2A1C4B}"/>
              </a:ext>
            </a:extLst>
          </p:cNvPr>
          <p:cNvSpPr>
            <a:spLocks noGrp="1"/>
          </p:cNvSpPr>
          <p:nvPr>
            <p:ph type="body" sz="quarter" idx="11" hasCustomPrompt="1"/>
          </p:nvPr>
        </p:nvSpPr>
        <p:spPr>
          <a:xfrm>
            <a:off x="11113476" y="1807796"/>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16" name="Text Placeholder 15">
            <a:extLst>
              <a:ext uri="{FF2B5EF4-FFF2-40B4-BE49-F238E27FC236}">
                <a16:creationId xmlns:a16="http://schemas.microsoft.com/office/drawing/2014/main" id="{4E0DDCD8-F9C7-027E-9748-D91AF55913AA}"/>
              </a:ext>
            </a:extLst>
          </p:cNvPr>
          <p:cNvSpPr>
            <a:spLocks noGrp="1"/>
          </p:cNvSpPr>
          <p:nvPr>
            <p:ph type="body" sz="quarter" idx="12" hasCustomPrompt="1"/>
          </p:nvPr>
        </p:nvSpPr>
        <p:spPr>
          <a:xfrm>
            <a:off x="6380163" y="1807723"/>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25" name="Text Placeholder 9">
            <a:extLst>
              <a:ext uri="{FF2B5EF4-FFF2-40B4-BE49-F238E27FC236}">
                <a16:creationId xmlns:a16="http://schemas.microsoft.com/office/drawing/2014/main" id="{1304FA8B-32C9-AD3A-FCF2-A87DDE82651B}"/>
              </a:ext>
            </a:extLst>
          </p:cNvPr>
          <p:cNvSpPr>
            <a:spLocks noGrp="1"/>
          </p:cNvSpPr>
          <p:nvPr>
            <p:ph type="body" sz="quarter" idx="13" hasCustomPrompt="1"/>
          </p:nvPr>
        </p:nvSpPr>
        <p:spPr>
          <a:xfrm>
            <a:off x="11113476" y="2517042"/>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26" name="Text Placeholder 15">
            <a:extLst>
              <a:ext uri="{FF2B5EF4-FFF2-40B4-BE49-F238E27FC236}">
                <a16:creationId xmlns:a16="http://schemas.microsoft.com/office/drawing/2014/main" id="{A72BF9B9-F625-7602-F1DC-55595F77C7AA}"/>
              </a:ext>
            </a:extLst>
          </p:cNvPr>
          <p:cNvSpPr>
            <a:spLocks noGrp="1"/>
          </p:cNvSpPr>
          <p:nvPr>
            <p:ph type="body" sz="quarter" idx="14" hasCustomPrompt="1"/>
          </p:nvPr>
        </p:nvSpPr>
        <p:spPr>
          <a:xfrm>
            <a:off x="6380163" y="2516960"/>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27" name="Text Placeholder 9">
            <a:extLst>
              <a:ext uri="{FF2B5EF4-FFF2-40B4-BE49-F238E27FC236}">
                <a16:creationId xmlns:a16="http://schemas.microsoft.com/office/drawing/2014/main" id="{648EAA53-8181-B137-9920-4816F21DC7D8}"/>
              </a:ext>
            </a:extLst>
          </p:cNvPr>
          <p:cNvSpPr>
            <a:spLocks noGrp="1"/>
          </p:cNvSpPr>
          <p:nvPr>
            <p:ph type="body" sz="quarter" idx="15" hasCustomPrompt="1"/>
          </p:nvPr>
        </p:nvSpPr>
        <p:spPr>
          <a:xfrm>
            <a:off x="11113476" y="3226288"/>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28" name="Text Placeholder 15">
            <a:extLst>
              <a:ext uri="{FF2B5EF4-FFF2-40B4-BE49-F238E27FC236}">
                <a16:creationId xmlns:a16="http://schemas.microsoft.com/office/drawing/2014/main" id="{C7CC70BC-1CD4-AACD-0EE2-ECA13339C742}"/>
              </a:ext>
            </a:extLst>
          </p:cNvPr>
          <p:cNvSpPr>
            <a:spLocks noGrp="1"/>
          </p:cNvSpPr>
          <p:nvPr>
            <p:ph type="body" sz="quarter" idx="16" hasCustomPrompt="1"/>
          </p:nvPr>
        </p:nvSpPr>
        <p:spPr>
          <a:xfrm>
            <a:off x="6380163" y="3226196"/>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29" name="Text Placeholder 9">
            <a:extLst>
              <a:ext uri="{FF2B5EF4-FFF2-40B4-BE49-F238E27FC236}">
                <a16:creationId xmlns:a16="http://schemas.microsoft.com/office/drawing/2014/main" id="{E03CD955-EAF2-B417-441D-7028C928E017}"/>
              </a:ext>
            </a:extLst>
          </p:cNvPr>
          <p:cNvSpPr>
            <a:spLocks noGrp="1"/>
          </p:cNvSpPr>
          <p:nvPr>
            <p:ph type="body" sz="quarter" idx="17" hasCustomPrompt="1"/>
          </p:nvPr>
        </p:nvSpPr>
        <p:spPr>
          <a:xfrm>
            <a:off x="11113476" y="3935534"/>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30" name="Text Placeholder 15">
            <a:extLst>
              <a:ext uri="{FF2B5EF4-FFF2-40B4-BE49-F238E27FC236}">
                <a16:creationId xmlns:a16="http://schemas.microsoft.com/office/drawing/2014/main" id="{E4FC25E3-F673-DD18-CDE7-8F7F88784D88}"/>
              </a:ext>
            </a:extLst>
          </p:cNvPr>
          <p:cNvSpPr>
            <a:spLocks noGrp="1"/>
          </p:cNvSpPr>
          <p:nvPr>
            <p:ph type="body" sz="quarter" idx="18" hasCustomPrompt="1"/>
          </p:nvPr>
        </p:nvSpPr>
        <p:spPr>
          <a:xfrm>
            <a:off x="6380163" y="3935433"/>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31" name="Text Placeholder 9">
            <a:extLst>
              <a:ext uri="{FF2B5EF4-FFF2-40B4-BE49-F238E27FC236}">
                <a16:creationId xmlns:a16="http://schemas.microsoft.com/office/drawing/2014/main" id="{F7AA5B16-6A50-FE61-B9D2-91C8F23FF44C}"/>
              </a:ext>
            </a:extLst>
          </p:cNvPr>
          <p:cNvSpPr>
            <a:spLocks noGrp="1"/>
          </p:cNvSpPr>
          <p:nvPr>
            <p:ph type="body" sz="quarter" idx="19" hasCustomPrompt="1"/>
          </p:nvPr>
        </p:nvSpPr>
        <p:spPr>
          <a:xfrm>
            <a:off x="11113476" y="4644780"/>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32" name="Text Placeholder 15">
            <a:extLst>
              <a:ext uri="{FF2B5EF4-FFF2-40B4-BE49-F238E27FC236}">
                <a16:creationId xmlns:a16="http://schemas.microsoft.com/office/drawing/2014/main" id="{1DADB271-A7AC-91D3-B643-D284AC7CF0D5}"/>
              </a:ext>
            </a:extLst>
          </p:cNvPr>
          <p:cNvSpPr>
            <a:spLocks noGrp="1"/>
          </p:cNvSpPr>
          <p:nvPr>
            <p:ph type="body" sz="quarter" idx="20" hasCustomPrompt="1"/>
          </p:nvPr>
        </p:nvSpPr>
        <p:spPr>
          <a:xfrm>
            <a:off x="6380163" y="4644669"/>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33" name="Text Placeholder 9">
            <a:extLst>
              <a:ext uri="{FF2B5EF4-FFF2-40B4-BE49-F238E27FC236}">
                <a16:creationId xmlns:a16="http://schemas.microsoft.com/office/drawing/2014/main" id="{B895D3CC-94A8-AEF3-574C-4A91E0C65BF6}"/>
              </a:ext>
            </a:extLst>
          </p:cNvPr>
          <p:cNvSpPr>
            <a:spLocks noGrp="1"/>
          </p:cNvSpPr>
          <p:nvPr>
            <p:ph type="body" sz="quarter" idx="21" hasCustomPrompt="1"/>
          </p:nvPr>
        </p:nvSpPr>
        <p:spPr>
          <a:xfrm>
            <a:off x="11113476" y="5354027"/>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34" name="Text Placeholder 15">
            <a:extLst>
              <a:ext uri="{FF2B5EF4-FFF2-40B4-BE49-F238E27FC236}">
                <a16:creationId xmlns:a16="http://schemas.microsoft.com/office/drawing/2014/main" id="{91E610CB-8730-EA18-69C8-C7CB2AC6A1E9}"/>
              </a:ext>
            </a:extLst>
          </p:cNvPr>
          <p:cNvSpPr>
            <a:spLocks noGrp="1"/>
          </p:cNvSpPr>
          <p:nvPr>
            <p:ph type="body" sz="quarter" idx="22" hasCustomPrompt="1"/>
          </p:nvPr>
        </p:nvSpPr>
        <p:spPr>
          <a:xfrm>
            <a:off x="6380163" y="5353905"/>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6" name="Text Placeholder 15">
            <a:extLst>
              <a:ext uri="{FF2B5EF4-FFF2-40B4-BE49-F238E27FC236}">
                <a16:creationId xmlns:a16="http://schemas.microsoft.com/office/drawing/2014/main" id="{97AF5A72-30E9-1FDA-507C-E57541E3C951}"/>
              </a:ext>
            </a:extLst>
          </p:cNvPr>
          <p:cNvSpPr>
            <a:spLocks noGrp="1"/>
          </p:cNvSpPr>
          <p:nvPr>
            <p:ph type="body" sz="quarter" idx="23" hasCustomPrompt="1"/>
          </p:nvPr>
        </p:nvSpPr>
        <p:spPr>
          <a:xfrm>
            <a:off x="6380163" y="1101870"/>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Tree>
    <p:extLst>
      <p:ext uri="{BB962C8B-B14F-4D97-AF65-F5344CB8AC3E}">
        <p14:creationId xmlns:p14="http://schemas.microsoft.com/office/powerpoint/2010/main" val="259073468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Section Start">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1000460"/>
            <a:ext cx="4595619" cy="4262205"/>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Section Title</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692767" y="6328473"/>
            <a:ext cx="470732" cy="142777"/>
          </a:xfrm>
          <a:prstGeom prst="rect">
            <a:avLst/>
          </a:prstGeom>
        </p:spPr>
      </p:pic>
      <p:sp>
        <p:nvSpPr>
          <p:cNvPr id="8" name="TextBox 7">
            <a:extLst>
              <a:ext uri="{FF2B5EF4-FFF2-40B4-BE49-F238E27FC236}">
                <a16:creationId xmlns:a16="http://schemas.microsoft.com/office/drawing/2014/main" id="{D010199C-E508-FA75-AFAC-36B223ACA309}"/>
              </a:ext>
            </a:extLst>
          </p:cNvPr>
          <p:cNvSpPr txBox="1"/>
          <p:nvPr userDrawn="1"/>
        </p:nvSpPr>
        <p:spPr>
          <a:xfrm>
            <a:off x="4885110" y="6311900"/>
            <a:ext cx="1767324" cy="230832"/>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FFFFFF"/>
                </a:solidFill>
                <a:effectLst/>
                <a:uLnTx/>
                <a:uFillTx/>
                <a:latin typeface="Arial" panose="020B0604020202020204"/>
                <a:ea typeface="+mn-ea"/>
                <a:cs typeface="+mn-cs"/>
              </a:rPr>
              <a:t>The Big Small Firm</a:t>
            </a:r>
            <a:endParaRPr kumimoji="0" lang="en-US" sz="9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
        <p:nvSpPr>
          <p:cNvPr id="4" name="TextBox 3">
            <a:extLst>
              <a:ext uri="{FF2B5EF4-FFF2-40B4-BE49-F238E27FC236}">
                <a16:creationId xmlns:a16="http://schemas.microsoft.com/office/drawing/2014/main" id="{47199F70-E169-C0EE-BA71-BF39ABF3310C}"/>
              </a:ext>
            </a:extLst>
          </p:cNvPr>
          <p:cNvSpPr txBox="1"/>
          <p:nvPr userDrawn="1"/>
        </p:nvSpPr>
        <p:spPr>
          <a:xfrm>
            <a:off x="10138514" y="6311900"/>
            <a:ext cx="1767324" cy="230832"/>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ADE3794-74A2-A744-972E-DD75DD50B2D8}"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spTree>
    <p:extLst>
      <p:ext uri="{BB962C8B-B14F-4D97-AF65-F5344CB8AC3E}">
        <p14:creationId xmlns:p14="http://schemas.microsoft.com/office/powerpoint/2010/main" val="201452244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Content Speaker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578734"/>
            <a:ext cx="2488658" cy="4683932"/>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0" name="Picture Placeholder 9">
            <a:extLst>
              <a:ext uri="{FF2B5EF4-FFF2-40B4-BE49-F238E27FC236}">
                <a16:creationId xmlns:a16="http://schemas.microsoft.com/office/drawing/2014/main" id="{D6437B46-ED6B-0CE3-406B-D54D60A0CA84}"/>
              </a:ext>
            </a:extLst>
          </p:cNvPr>
          <p:cNvSpPr>
            <a:spLocks noGrp="1"/>
          </p:cNvSpPr>
          <p:nvPr>
            <p:ph type="pic" sz="quarter" idx="10"/>
          </p:nvPr>
        </p:nvSpPr>
        <p:spPr>
          <a:xfrm>
            <a:off x="3606800" y="1562100"/>
            <a:ext cx="2489200" cy="2489200"/>
          </a:xfrm>
        </p:spPr>
        <p:txBody>
          <a:bodyPr/>
          <a:lstStyle/>
          <a:p>
            <a:r>
              <a:rPr lang="en-US"/>
              <a:t>Click icon to add picture</a:t>
            </a:r>
          </a:p>
        </p:txBody>
      </p:sp>
      <p:sp>
        <p:nvSpPr>
          <p:cNvPr id="13" name="Picture Placeholder 9">
            <a:extLst>
              <a:ext uri="{FF2B5EF4-FFF2-40B4-BE49-F238E27FC236}">
                <a16:creationId xmlns:a16="http://schemas.microsoft.com/office/drawing/2014/main" id="{64362383-D533-E9E7-F6C5-7DE2EB875D0E}"/>
              </a:ext>
            </a:extLst>
          </p:cNvPr>
          <p:cNvSpPr>
            <a:spLocks noGrp="1"/>
          </p:cNvSpPr>
          <p:nvPr>
            <p:ph type="pic" sz="quarter" idx="11"/>
          </p:nvPr>
        </p:nvSpPr>
        <p:spPr>
          <a:xfrm>
            <a:off x="6419448" y="1562100"/>
            <a:ext cx="2489200" cy="2489200"/>
          </a:xfrm>
        </p:spPr>
        <p:txBody>
          <a:bodyPr/>
          <a:lstStyle/>
          <a:p>
            <a:r>
              <a:rPr lang="en-US"/>
              <a:t>Click icon to add picture</a:t>
            </a:r>
          </a:p>
        </p:txBody>
      </p:sp>
      <p:sp>
        <p:nvSpPr>
          <p:cNvPr id="16" name="Picture Placeholder 9">
            <a:extLst>
              <a:ext uri="{FF2B5EF4-FFF2-40B4-BE49-F238E27FC236}">
                <a16:creationId xmlns:a16="http://schemas.microsoft.com/office/drawing/2014/main" id="{0DE29A69-0FD8-0A12-613F-B34A807F1189}"/>
              </a:ext>
            </a:extLst>
          </p:cNvPr>
          <p:cNvSpPr>
            <a:spLocks noGrp="1"/>
          </p:cNvSpPr>
          <p:nvPr>
            <p:ph type="pic" sz="quarter" idx="12"/>
          </p:nvPr>
        </p:nvSpPr>
        <p:spPr>
          <a:xfrm>
            <a:off x="9245579" y="1562100"/>
            <a:ext cx="2489200" cy="2489200"/>
          </a:xfrm>
        </p:spPr>
        <p:txBody>
          <a:bodyPr/>
          <a:lstStyle/>
          <a:p>
            <a:r>
              <a:rPr lang="en-US"/>
              <a:t>Click icon to add picture</a:t>
            </a:r>
          </a:p>
        </p:txBody>
      </p:sp>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431AFE7-4E8A-7B4E-9EA9-88E56FC02BF0}"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21" name="Text Placeholder 8">
            <a:extLst>
              <a:ext uri="{FF2B5EF4-FFF2-40B4-BE49-F238E27FC236}">
                <a16:creationId xmlns:a16="http://schemas.microsoft.com/office/drawing/2014/main" id="{1BDD7A31-8EA7-5B60-EC9C-706EAEF027E3}"/>
              </a:ext>
            </a:extLst>
          </p:cNvPr>
          <p:cNvSpPr>
            <a:spLocks noGrp="1"/>
          </p:cNvSpPr>
          <p:nvPr>
            <p:ph type="body" sz="quarter" idx="14" hasCustomPrompt="1"/>
          </p:nvPr>
        </p:nvSpPr>
        <p:spPr>
          <a:xfrm>
            <a:off x="6419448" y="4604774"/>
            <a:ext cx="2489200" cy="312737"/>
          </a:xfrm>
        </p:spPr>
        <p:txBody>
          <a:bodyPr lIns="0" tIns="0" rIns="0" bIns="0">
            <a:normAutofit/>
          </a:bodyPr>
          <a:lstStyle>
            <a:lvl1pPr marL="0" indent="0">
              <a:buNone/>
              <a:defRPr sz="1100">
                <a:latin typeface="+mn-lt"/>
              </a:defRPr>
            </a:lvl1pPr>
          </a:lstStyle>
          <a:p>
            <a:pPr lvl="0"/>
            <a:r>
              <a:rPr lang="en-GB" dirty="0"/>
              <a:t>Title and Position at STBB</a:t>
            </a:r>
            <a:endParaRPr lang="en-US" dirty="0"/>
          </a:p>
        </p:txBody>
      </p:sp>
      <p:sp>
        <p:nvSpPr>
          <p:cNvPr id="23" name="Text Placeholder 8">
            <a:extLst>
              <a:ext uri="{FF2B5EF4-FFF2-40B4-BE49-F238E27FC236}">
                <a16:creationId xmlns:a16="http://schemas.microsoft.com/office/drawing/2014/main" id="{FEA64B6B-BE15-0E00-B0E8-88867D444A53}"/>
              </a:ext>
            </a:extLst>
          </p:cNvPr>
          <p:cNvSpPr>
            <a:spLocks noGrp="1"/>
          </p:cNvSpPr>
          <p:nvPr>
            <p:ph type="body" sz="quarter" idx="15" hasCustomPrompt="1"/>
          </p:nvPr>
        </p:nvSpPr>
        <p:spPr>
          <a:xfrm>
            <a:off x="9245579" y="4604774"/>
            <a:ext cx="2489200" cy="312737"/>
          </a:xfrm>
        </p:spPr>
        <p:txBody>
          <a:bodyPr lIns="0" tIns="0" rIns="0" bIns="0">
            <a:normAutofit/>
          </a:bodyPr>
          <a:lstStyle>
            <a:lvl1pPr marL="0" indent="0">
              <a:buNone/>
              <a:defRPr sz="1100">
                <a:latin typeface="+mn-lt"/>
              </a:defRPr>
            </a:lvl1pPr>
          </a:lstStyle>
          <a:p>
            <a:pPr lvl="0"/>
            <a:r>
              <a:rPr lang="en-GB" dirty="0"/>
              <a:t>Title and Position at STBB</a:t>
            </a:r>
            <a:endParaRPr lang="en-US" dirty="0"/>
          </a:p>
        </p:txBody>
      </p:sp>
      <p:sp>
        <p:nvSpPr>
          <p:cNvPr id="25" name="Text Placeholder 8">
            <a:extLst>
              <a:ext uri="{FF2B5EF4-FFF2-40B4-BE49-F238E27FC236}">
                <a16:creationId xmlns:a16="http://schemas.microsoft.com/office/drawing/2014/main" id="{1B5C1E3F-7B55-84D1-7E8A-F0AEF6CEF309}"/>
              </a:ext>
            </a:extLst>
          </p:cNvPr>
          <p:cNvSpPr>
            <a:spLocks noGrp="1"/>
          </p:cNvSpPr>
          <p:nvPr>
            <p:ph type="body" sz="quarter" idx="16" hasCustomPrompt="1"/>
          </p:nvPr>
        </p:nvSpPr>
        <p:spPr>
          <a:xfrm>
            <a:off x="6419448" y="4245958"/>
            <a:ext cx="2489200" cy="312737"/>
          </a:xfrm>
        </p:spPr>
        <p:txBody>
          <a:bodyPr lIns="0" tIns="0" rIns="0" bIns="0">
            <a:normAutofit/>
          </a:bodyPr>
          <a:lstStyle>
            <a:lvl1pPr marL="0" indent="0">
              <a:buNone/>
              <a:defRPr sz="1400">
                <a:latin typeface="+mn-lt"/>
              </a:defRPr>
            </a:lvl1pPr>
          </a:lstStyle>
          <a:p>
            <a:pPr lvl="0"/>
            <a:r>
              <a:rPr lang="en-GB" dirty="0"/>
              <a:t>Full name</a:t>
            </a:r>
            <a:endParaRPr lang="en-US" dirty="0"/>
          </a:p>
        </p:txBody>
      </p:sp>
      <p:sp>
        <p:nvSpPr>
          <p:cNvPr id="26" name="Text Placeholder 8">
            <a:extLst>
              <a:ext uri="{FF2B5EF4-FFF2-40B4-BE49-F238E27FC236}">
                <a16:creationId xmlns:a16="http://schemas.microsoft.com/office/drawing/2014/main" id="{1BF69D11-1EFF-5498-6000-A6C139C08A7B}"/>
              </a:ext>
            </a:extLst>
          </p:cNvPr>
          <p:cNvSpPr>
            <a:spLocks noGrp="1"/>
          </p:cNvSpPr>
          <p:nvPr>
            <p:ph type="body" sz="quarter" idx="17" hasCustomPrompt="1"/>
          </p:nvPr>
        </p:nvSpPr>
        <p:spPr>
          <a:xfrm>
            <a:off x="9232096" y="4245958"/>
            <a:ext cx="2489200" cy="312737"/>
          </a:xfrm>
        </p:spPr>
        <p:txBody>
          <a:bodyPr lIns="0" tIns="0" rIns="0" bIns="0">
            <a:normAutofit/>
          </a:bodyPr>
          <a:lstStyle>
            <a:lvl1pPr marL="0" indent="0">
              <a:buNone/>
              <a:defRPr sz="1400">
                <a:latin typeface="+mn-lt"/>
              </a:defRPr>
            </a:lvl1pPr>
          </a:lstStyle>
          <a:p>
            <a:pPr lvl="0"/>
            <a:r>
              <a:rPr lang="en-GB" dirty="0"/>
              <a:t>Full name</a:t>
            </a:r>
            <a:endParaRPr lang="en-US" dirty="0"/>
          </a:p>
        </p:txBody>
      </p:sp>
      <p:sp>
        <p:nvSpPr>
          <p:cNvPr id="4" name="Text Placeholder 8">
            <a:extLst>
              <a:ext uri="{FF2B5EF4-FFF2-40B4-BE49-F238E27FC236}">
                <a16:creationId xmlns:a16="http://schemas.microsoft.com/office/drawing/2014/main" id="{F95BC95C-5031-47D4-F539-C112B4049370}"/>
              </a:ext>
            </a:extLst>
          </p:cNvPr>
          <p:cNvSpPr>
            <a:spLocks noGrp="1"/>
          </p:cNvSpPr>
          <p:nvPr>
            <p:ph type="body" sz="quarter" idx="18" hasCustomPrompt="1"/>
          </p:nvPr>
        </p:nvSpPr>
        <p:spPr>
          <a:xfrm>
            <a:off x="3596037" y="4604774"/>
            <a:ext cx="2489200" cy="312737"/>
          </a:xfrm>
        </p:spPr>
        <p:txBody>
          <a:bodyPr lIns="0" tIns="0" rIns="0" bIns="0">
            <a:normAutofit/>
          </a:bodyPr>
          <a:lstStyle>
            <a:lvl1pPr marL="0" indent="0">
              <a:buNone/>
              <a:defRPr sz="1100">
                <a:latin typeface="+mn-lt"/>
              </a:defRPr>
            </a:lvl1pPr>
          </a:lstStyle>
          <a:p>
            <a:pPr lvl="0"/>
            <a:r>
              <a:rPr lang="en-GB" dirty="0"/>
              <a:t>Title and Position at STBB</a:t>
            </a:r>
            <a:endParaRPr lang="en-US" dirty="0"/>
          </a:p>
        </p:txBody>
      </p:sp>
      <p:sp>
        <p:nvSpPr>
          <p:cNvPr id="6" name="Text Placeholder 8">
            <a:extLst>
              <a:ext uri="{FF2B5EF4-FFF2-40B4-BE49-F238E27FC236}">
                <a16:creationId xmlns:a16="http://schemas.microsoft.com/office/drawing/2014/main" id="{3109D3E0-B7CE-63DD-12D1-2CA5684B9A97}"/>
              </a:ext>
            </a:extLst>
          </p:cNvPr>
          <p:cNvSpPr>
            <a:spLocks noGrp="1"/>
          </p:cNvSpPr>
          <p:nvPr>
            <p:ph type="body" sz="quarter" idx="19" hasCustomPrompt="1"/>
          </p:nvPr>
        </p:nvSpPr>
        <p:spPr>
          <a:xfrm>
            <a:off x="3596037" y="4245958"/>
            <a:ext cx="2489200" cy="312737"/>
          </a:xfrm>
        </p:spPr>
        <p:txBody>
          <a:bodyPr lIns="0" tIns="0" rIns="0" bIns="0">
            <a:normAutofit/>
          </a:bodyPr>
          <a:lstStyle>
            <a:lvl1pPr marL="0" indent="0">
              <a:buNone/>
              <a:defRPr sz="1400">
                <a:latin typeface="+mn-lt"/>
              </a:defRPr>
            </a:lvl1pPr>
          </a:lstStyle>
          <a:p>
            <a:pPr lvl="0"/>
            <a:r>
              <a:rPr lang="en-GB" dirty="0"/>
              <a:t>Full name</a:t>
            </a:r>
            <a:endParaRPr lang="en-US" dirty="0"/>
          </a:p>
        </p:txBody>
      </p:sp>
    </p:spTree>
    <p:extLst>
      <p:ext uri="{BB962C8B-B14F-4D97-AF65-F5344CB8AC3E}">
        <p14:creationId xmlns:p14="http://schemas.microsoft.com/office/powerpoint/2010/main" val="411781454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Content Blank">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578734"/>
            <a:ext cx="2488658" cy="4683932"/>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431AFE7-4E8A-7B4E-9EA9-88E56FC02BF0}"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3079668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Content Text + Image Right">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578734"/>
            <a:ext cx="4736902" cy="705780"/>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431AFE7-4E8A-7B4E-9EA9-88E56FC02BF0}"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Picture Placeholder 3">
            <a:extLst>
              <a:ext uri="{FF2B5EF4-FFF2-40B4-BE49-F238E27FC236}">
                <a16:creationId xmlns:a16="http://schemas.microsoft.com/office/drawing/2014/main" id="{999E78D5-2E60-14F3-EBA7-1D2BE15557A2}"/>
              </a:ext>
            </a:extLst>
          </p:cNvPr>
          <p:cNvSpPr>
            <a:spLocks noGrp="1"/>
          </p:cNvSpPr>
          <p:nvPr>
            <p:ph type="pic" sz="quarter" idx="10"/>
          </p:nvPr>
        </p:nvSpPr>
        <p:spPr>
          <a:xfrm>
            <a:off x="6096000" y="576263"/>
            <a:ext cx="5700185" cy="4945644"/>
          </a:xfrm>
        </p:spPr>
        <p:txBody>
          <a:bodyPr/>
          <a:lstStyle/>
          <a:p>
            <a:r>
              <a:rPr lang="en-US"/>
              <a:t>Click icon to add picture</a:t>
            </a:r>
          </a:p>
        </p:txBody>
      </p:sp>
      <p:sp>
        <p:nvSpPr>
          <p:cNvPr id="8" name="Text Placeholder 3">
            <a:extLst>
              <a:ext uri="{FF2B5EF4-FFF2-40B4-BE49-F238E27FC236}">
                <a16:creationId xmlns:a16="http://schemas.microsoft.com/office/drawing/2014/main" id="{D8D4A502-BBFB-8136-686D-FFF27E72E6AA}"/>
              </a:ext>
            </a:extLst>
          </p:cNvPr>
          <p:cNvSpPr>
            <a:spLocks noGrp="1"/>
          </p:cNvSpPr>
          <p:nvPr>
            <p:ph type="body" sz="quarter" idx="11"/>
          </p:nvPr>
        </p:nvSpPr>
        <p:spPr>
          <a:xfrm>
            <a:off x="705955" y="1557563"/>
            <a:ext cx="4736360" cy="396433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87169992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Content Text + Image Left">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283" y="578734"/>
            <a:ext cx="4736902" cy="705780"/>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431AFE7-4E8A-7B4E-9EA9-88E56FC02BF0}"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Picture Placeholder 3">
            <a:extLst>
              <a:ext uri="{FF2B5EF4-FFF2-40B4-BE49-F238E27FC236}">
                <a16:creationId xmlns:a16="http://schemas.microsoft.com/office/drawing/2014/main" id="{999E78D5-2E60-14F3-EBA7-1D2BE15557A2}"/>
              </a:ext>
            </a:extLst>
          </p:cNvPr>
          <p:cNvSpPr>
            <a:spLocks noGrp="1"/>
          </p:cNvSpPr>
          <p:nvPr>
            <p:ph type="pic" sz="quarter" idx="10"/>
          </p:nvPr>
        </p:nvSpPr>
        <p:spPr>
          <a:xfrm>
            <a:off x="705955" y="576263"/>
            <a:ext cx="5700185" cy="4945644"/>
          </a:xfrm>
        </p:spPr>
        <p:txBody>
          <a:bodyPr/>
          <a:lstStyle/>
          <a:p>
            <a:r>
              <a:rPr lang="en-US"/>
              <a:t>Click icon to add picture</a:t>
            </a:r>
          </a:p>
        </p:txBody>
      </p:sp>
      <p:sp>
        <p:nvSpPr>
          <p:cNvPr id="6" name="Text Placeholder 3">
            <a:extLst>
              <a:ext uri="{FF2B5EF4-FFF2-40B4-BE49-F238E27FC236}">
                <a16:creationId xmlns:a16="http://schemas.microsoft.com/office/drawing/2014/main" id="{B3AAD1E2-A02D-3B32-5C3F-F5C7CC8F3683}"/>
              </a:ext>
            </a:extLst>
          </p:cNvPr>
          <p:cNvSpPr>
            <a:spLocks noGrp="1"/>
          </p:cNvSpPr>
          <p:nvPr>
            <p:ph type="body" sz="quarter" idx="11"/>
          </p:nvPr>
        </p:nvSpPr>
        <p:spPr>
          <a:xfrm>
            <a:off x="7059825" y="1561032"/>
            <a:ext cx="4736360" cy="396433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51326766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Content Single Image">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431AFE7-4E8A-7B4E-9EA9-88E56FC02BF0}"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4" name="Picture Placeholder 3">
            <a:extLst>
              <a:ext uri="{FF2B5EF4-FFF2-40B4-BE49-F238E27FC236}">
                <a16:creationId xmlns:a16="http://schemas.microsoft.com/office/drawing/2014/main" id="{686470C8-0844-A0EF-87A4-5620CF9AC72F}"/>
              </a:ext>
            </a:extLst>
          </p:cNvPr>
          <p:cNvSpPr>
            <a:spLocks noGrp="1"/>
          </p:cNvSpPr>
          <p:nvPr>
            <p:ph type="pic" sz="quarter" idx="10"/>
          </p:nvPr>
        </p:nvSpPr>
        <p:spPr>
          <a:xfrm>
            <a:off x="734546" y="576263"/>
            <a:ext cx="11061639" cy="4945644"/>
          </a:xfrm>
        </p:spPr>
        <p:txBody>
          <a:bodyPr/>
          <a:lstStyle/>
          <a:p>
            <a:r>
              <a:rPr lang="en-US"/>
              <a:t>Click icon to add picture</a:t>
            </a:r>
          </a:p>
        </p:txBody>
      </p:sp>
    </p:spTree>
    <p:extLst>
      <p:ext uri="{BB962C8B-B14F-4D97-AF65-F5344CB8AC3E}">
        <p14:creationId xmlns:p14="http://schemas.microsoft.com/office/powerpoint/2010/main" val="268392714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End">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4" y="3781427"/>
            <a:ext cx="4382881" cy="108749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End Slide Message</a:t>
            </a:r>
            <a:endParaRPr lang="en-US" dirty="0"/>
          </a:p>
        </p:txBody>
      </p:sp>
      <p:sp>
        <p:nvSpPr>
          <p:cNvPr id="8" name="TextBox 7">
            <a:extLst>
              <a:ext uri="{FF2B5EF4-FFF2-40B4-BE49-F238E27FC236}">
                <a16:creationId xmlns:a16="http://schemas.microsoft.com/office/drawing/2014/main" id="{D010199C-E508-FA75-AFAC-36B223ACA309}"/>
              </a:ext>
            </a:extLst>
          </p:cNvPr>
          <p:cNvSpPr txBox="1"/>
          <p:nvPr userDrawn="1"/>
        </p:nvSpPr>
        <p:spPr>
          <a:xfrm>
            <a:off x="9717932" y="4268763"/>
            <a:ext cx="1767324" cy="600164"/>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The</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Big Small</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Firm</a:t>
            </a:r>
            <a:endParaRPr kumimoji="0" lang="en-US" sz="11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
        <p:nvSpPr>
          <p:cNvPr id="7" name="Subtitle 2">
            <a:extLst>
              <a:ext uri="{FF2B5EF4-FFF2-40B4-BE49-F238E27FC236}">
                <a16:creationId xmlns:a16="http://schemas.microsoft.com/office/drawing/2014/main" id="{FAD6BBFB-C24F-B573-C956-6B77C7C487CE}"/>
              </a:ext>
            </a:extLst>
          </p:cNvPr>
          <p:cNvSpPr txBox="1">
            <a:spLocks/>
          </p:cNvSpPr>
          <p:nvPr userDrawn="1"/>
        </p:nvSpPr>
        <p:spPr>
          <a:xfrm>
            <a:off x="1798412" y="6116568"/>
            <a:ext cx="1639732" cy="256938"/>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400" b="0" i="0" kern="1200">
                <a:solidFill>
                  <a:schemeClr val="accent4"/>
                </a:solidFill>
                <a:latin typeface="Alliance No.2 Light" pitchFamily="2" charset="77"/>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b="0" i="0" kern="1200">
                <a:solidFill>
                  <a:schemeClr val="tx1"/>
                </a:solidFill>
                <a:latin typeface="Alliance No.2 Light" pitchFamily="2" charset="77"/>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b="0" i="0" kern="1200">
                <a:solidFill>
                  <a:schemeClr val="tx1"/>
                </a:solidFill>
                <a:latin typeface="Alliance No.2 Light" pitchFamily="2" charset="77"/>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100" b="0" i="0" u="none" strike="noStrike" kern="1200" cap="none" spc="0" normalizeH="0" baseline="0" noProof="0" dirty="0" err="1">
                <a:ln>
                  <a:noFill/>
                </a:ln>
                <a:solidFill>
                  <a:srgbClr val="343741"/>
                </a:solidFill>
                <a:effectLst/>
                <a:uLnTx/>
                <a:uFillTx/>
                <a:latin typeface="Arial" panose="020B0604020202020204"/>
                <a:ea typeface="+mn-ea"/>
                <a:cs typeface="Arial" panose="020B0604020202020204" pitchFamily="34" charset="0"/>
              </a:rPr>
              <a:t>thebigsmallfirm</a:t>
            </a:r>
            <a:endParaRPr kumimoji="0" lang="en-US" sz="1100" b="0" i="0" u="none" strike="noStrike" kern="1200" cap="none" spc="0" normalizeH="0" baseline="0" noProof="0" dirty="0">
              <a:ln>
                <a:noFill/>
              </a:ln>
              <a:solidFill>
                <a:srgbClr val="343741"/>
              </a:solidFill>
              <a:effectLst/>
              <a:uLnTx/>
              <a:uFillTx/>
              <a:latin typeface="Arial" panose="020B0604020202020204"/>
              <a:ea typeface="+mn-ea"/>
              <a:cs typeface="Arial" panose="020B0604020202020204" pitchFamily="34" charset="0"/>
            </a:endParaRPr>
          </a:p>
        </p:txBody>
      </p:sp>
      <p:pic>
        <p:nvPicPr>
          <p:cNvPr id="4" name="Picture 3">
            <a:extLst>
              <a:ext uri="{FF2B5EF4-FFF2-40B4-BE49-F238E27FC236}">
                <a16:creationId xmlns:a16="http://schemas.microsoft.com/office/drawing/2014/main" id="{2CEA1D7F-0A91-FF16-07CB-FC5A192829F5}"/>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10665671" y="829581"/>
            <a:ext cx="757330" cy="229705"/>
          </a:xfrm>
          <a:prstGeom prst="rect">
            <a:avLst/>
          </a:prstGeom>
        </p:spPr>
      </p:pic>
      <p:sp>
        <p:nvSpPr>
          <p:cNvPr id="6" name="Subtitle 2">
            <a:extLst>
              <a:ext uri="{FF2B5EF4-FFF2-40B4-BE49-F238E27FC236}">
                <a16:creationId xmlns:a16="http://schemas.microsoft.com/office/drawing/2014/main" id="{E67CC62C-9E8F-2FC9-E35C-F9737E3EABAA}"/>
              </a:ext>
            </a:extLst>
          </p:cNvPr>
          <p:cNvSpPr txBox="1">
            <a:spLocks/>
          </p:cNvSpPr>
          <p:nvPr userDrawn="1"/>
        </p:nvSpPr>
        <p:spPr>
          <a:xfrm>
            <a:off x="4604917" y="6116568"/>
            <a:ext cx="1886195" cy="256938"/>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400" b="0" i="0" kern="1200">
                <a:solidFill>
                  <a:schemeClr val="accent4"/>
                </a:solidFill>
                <a:latin typeface="Alliance No.2 Light" pitchFamily="2" charset="77"/>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b="0" i="0" kern="1200">
                <a:solidFill>
                  <a:schemeClr val="tx1"/>
                </a:solidFill>
                <a:latin typeface="Alliance No.2 Light" pitchFamily="2" charset="77"/>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b="0" i="0" kern="1200">
                <a:solidFill>
                  <a:schemeClr val="tx1"/>
                </a:solidFill>
                <a:latin typeface="Alliance No.2 Light" pitchFamily="2" charset="77"/>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100" b="1" i="0" u="none" strike="noStrike" kern="1200" cap="none" spc="0" normalizeH="0" baseline="0" noProof="0" dirty="0" err="1">
                <a:ln>
                  <a:noFill/>
                </a:ln>
                <a:solidFill>
                  <a:srgbClr val="343741"/>
                </a:solidFill>
                <a:effectLst/>
                <a:uLnTx/>
                <a:uFillTx/>
                <a:latin typeface="Arial" panose="020B0604020202020204"/>
                <a:ea typeface="+mn-ea"/>
                <a:cs typeface="Arial" panose="020B0604020202020204" pitchFamily="34" charset="0"/>
              </a:rPr>
              <a:t>www.stbb.co.za</a:t>
            </a:r>
            <a:endParaRPr kumimoji="0" lang="en-US" sz="1100" b="1" i="0" u="none" strike="noStrike" kern="1200" cap="none" spc="0" normalizeH="0" baseline="0" noProof="0" dirty="0">
              <a:ln>
                <a:noFill/>
              </a:ln>
              <a:solidFill>
                <a:srgbClr val="343741"/>
              </a:solidFill>
              <a:effectLst/>
              <a:uLnTx/>
              <a:uFillTx/>
              <a:latin typeface="Arial" panose="020B0604020202020204"/>
              <a:ea typeface="+mn-ea"/>
              <a:cs typeface="Arial" panose="020B0604020202020204" pitchFamily="34" charset="0"/>
            </a:endParaRPr>
          </a:p>
        </p:txBody>
      </p:sp>
      <p:pic>
        <p:nvPicPr>
          <p:cNvPr id="19" name="Picture 18" descr="A white letter f on a dark background&#10;&#10;AI-generated content may be incorrect.">
            <a:extLst>
              <a:ext uri="{FF2B5EF4-FFF2-40B4-BE49-F238E27FC236}">
                <a16:creationId xmlns:a16="http://schemas.microsoft.com/office/drawing/2014/main" id="{90A998BC-294D-7726-02B8-FA5F38D9A2F2}"/>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1047267" y="6116568"/>
            <a:ext cx="273050" cy="273050"/>
          </a:xfrm>
          <a:prstGeom prst="rect">
            <a:avLst/>
          </a:prstGeom>
        </p:spPr>
      </p:pic>
      <p:pic>
        <p:nvPicPr>
          <p:cNvPr id="22" name="Picture 21" descr="A logo of a camera&#10;&#10;AI-generated content may be incorrect.">
            <a:extLst>
              <a:ext uri="{FF2B5EF4-FFF2-40B4-BE49-F238E27FC236}">
                <a16:creationId xmlns:a16="http://schemas.microsoft.com/office/drawing/2014/main" id="{A5ACCB66-6AAB-FDD3-B9C7-83C048A5237E}"/>
              </a:ext>
            </a:extLst>
          </p:cNvPr>
          <p:cNvPicPr>
            <a:picLocks noChangeAspect="1"/>
          </p:cNvPicPr>
          <p:nvPr userDrawn="1"/>
        </p:nvPicPr>
        <p:blipFill>
          <a:blip r:embed="rId5" cstate="screen">
            <a:extLst>
              <a:ext uri="{28A0092B-C50C-407E-A947-70E740481C1C}">
                <a14:useLocalDpi xmlns:a14="http://schemas.microsoft.com/office/drawing/2010/main"/>
              </a:ext>
            </a:extLst>
          </a:blip>
          <a:stretch>
            <a:fillRect/>
          </a:stretch>
        </p:blipFill>
        <p:spPr>
          <a:xfrm>
            <a:off x="1388579" y="6116568"/>
            <a:ext cx="273050" cy="273050"/>
          </a:xfrm>
          <a:prstGeom prst="rect">
            <a:avLst/>
          </a:prstGeom>
        </p:spPr>
      </p:pic>
      <p:pic>
        <p:nvPicPr>
          <p:cNvPr id="24" name="Picture 23" descr="A white letter on a black background&#10;&#10;AI-generated content may be incorrect.">
            <a:extLst>
              <a:ext uri="{FF2B5EF4-FFF2-40B4-BE49-F238E27FC236}">
                <a16:creationId xmlns:a16="http://schemas.microsoft.com/office/drawing/2014/main" id="{17ED2889-97AE-67FE-2698-2A8A89DCBA1D}"/>
              </a:ext>
            </a:extLst>
          </p:cNvPr>
          <p:cNvPicPr>
            <a:picLocks noChangeAspect="1"/>
          </p:cNvPicPr>
          <p:nvPr userDrawn="1"/>
        </p:nvPicPr>
        <p:blipFill>
          <a:blip r:embed="rId6" cstate="screen">
            <a:extLst>
              <a:ext uri="{28A0092B-C50C-407E-A947-70E740481C1C}">
                <a14:useLocalDpi xmlns:a14="http://schemas.microsoft.com/office/drawing/2010/main"/>
              </a:ext>
            </a:extLst>
          </a:blip>
          <a:stretch>
            <a:fillRect/>
          </a:stretch>
        </p:blipFill>
        <p:spPr>
          <a:xfrm>
            <a:off x="705955" y="6116568"/>
            <a:ext cx="273050" cy="273050"/>
          </a:xfrm>
          <a:prstGeom prst="rect">
            <a:avLst/>
          </a:prstGeom>
        </p:spPr>
      </p:pic>
    </p:spTree>
    <p:extLst>
      <p:ext uri="{BB962C8B-B14F-4D97-AF65-F5344CB8AC3E}">
        <p14:creationId xmlns:p14="http://schemas.microsoft.com/office/powerpoint/2010/main" val="126418240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itle" preserve="1">
  <p:cSld name="Cover Graphic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6744" y="389106"/>
            <a:ext cx="4400277" cy="4873560"/>
          </a:xfrm>
        </p:spPr>
        <p:txBody>
          <a:bodyPr lIns="0" tIns="0" rIns="0" bIns="0" anchor="b">
            <a:noAutofit/>
          </a:bodyPr>
          <a:lstStyle>
            <a:lvl1pPr algn="l">
              <a:lnSpc>
                <a:spcPct val="100000"/>
              </a:lnSpc>
              <a:defRPr sz="3200" b="0" i="0">
                <a:solidFill>
                  <a:schemeClr val="accent4"/>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6744" y="5556720"/>
            <a:ext cx="4400277" cy="611085"/>
          </a:xfrm>
        </p:spPr>
        <p:txBody>
          <a:bodyPr lIns="0" tIns="0" rIns="0" bIns="0" anchor="t">
            <a:normAutofit/>
          </a:bodyPr>
          <a:lstStyle>
            <a:lvl1pPr marL="0" indent="0" algn="l">
              <a:buNone/>
              <a:defRPr sz="1200" b="0" i="0">
                <a:solidFill>
                  <a:schemeClr val="accent4"/>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13" name="TextBox 12">
            <a:extLst>
              <a:ext uri="{FF2B5EF4-FFF2-40B4-BE49-F238E27FC236}">
                <a16:creationId xmlns:a16="http://schemas.microsoft.com/office/drawing/2014/main" id="{38C17F0F-8CBD-7F4A-E298-F233D8B4E76E}"/>
              </a:ext>
            </a:extLst>
          </p:cNvPr>
          <p:cNvSpPr txBox="1"/>
          <p:nvPr/>
        </p:nvSpPr>
        <p:spPr>
          <a:xfrm>
            <a:off x="9640897" y="3686817"/>
            <a:ext cx="1767324" cy="1107996"/>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Legally</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Speaking</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37930"/>
                </a:solidFill>
                <a:effectLst/>
                <a:uLnTx/>
                <a:uFillTx/>
                <a:latin typeface="Arial" panose="020B0604020202020204"/>
                <a:ea typeface="+mn-ea"/>
                <a:cs typeface="+mn-cs"/>
              </a:rPr>
              <a:t>2025</a:t>
            </a:r>
          </a:p>
        </p:txBody>
      </p:sp>
    </p:spTree>
    <p:extLst>
      <p:ext uri="{BB962C8B-B14F-4D97-AF65-F5344CB8AC3E}">
        <p14:creationId xmlns:p14="http://schemas.microsoft.com/office/powerpoint/2010/main" val="324452665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Cover Graphic">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6744" y="389106"/>
            <a:ext cx="4400277" cy="4873560"/>
          </a:xfrm>
        </p:spPr>
        <p:txBody>
          <a:bodyPr lIns="0" tIns="0" rIns="0" bIns="0" anchor="b">
            <a:noAutofit/>
          </a:bodyPr>
          <a:lstStyle>
            <a:lvl1pPr algn="l">
              <a:lnSpc>
                <a:spcPct val="100000"/>
              </a:lnSpc>
              <a:defRPr sz="3200" b="0" i="0">
                <a:solidFill>
                  <a:schemeClr val="accent4"/>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6744" y="5556720"/>
            <a:ext cx="4400277" cy="611085"/>
          </a:xfrm>
        </p:spPr>
        <p:txBody>
          <a:bodyPr lIns="0" tIns="0" rIns="0" bIns="0" anchor="t">
            <a:normAutofit/>
          </a:bodyPr>
          <a:lstStyle>
            <a:lvl1pPr marL="0" indent="0" algn="l">
              <a:buNone/>
              <a:defRPr sz="1200" b="0" i="0">
                <a:solidFill>
                  <a:schemeClr val="accent4"/>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8" name="TextBox 7">
            <a:extLst>
              <a:ext uri="{FF2B5EF4-FFF2-40B4-BE49-F238E27FC236}">
                <a16:creationId xmlns:a16="http://schemas.microsoft.com/office/drawing/2014/main" id="{80A8FB7F-9F73-ADA7-F9DB-DBBED6A07599}"/>
              </a:ext>
            </a:extLst>
          </p:cNvPr>
          <p:cNvSpPr txBox="1"/>
          <p:nvPr/>
        </p:nvSpPr>
        <p:spPr>
          <a:xfrm>
            <a:off x="9717932" y="4221804"/>
            <a:ext cx="1767324" cy="600164"/>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The</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Big Small</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Firm</a:t>
            </a:r>
            <a:endParaRPr kumimoji="0" lang="en-US" sz="11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Tree>
    <p:extLst>
      <p:ext uri="{BB962C8B-B14F-4D97-AF65-F5344CB8AC3E}">
        <p14:creationId xmlns:p14="http://schemas.microsoft.com/office/powerpoint/2010/main" val="330796703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itle" preserve="1">
  <p:cSld name="Cover Image 1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3226208" y="4173164"/>
            <a:ext cx="5499503" cy="102140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3226208" y="5651770"/>
            <a:ext cx="5499503" cy="516035"/>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9" name="TextBox 8">
            <a:extLst>
              <a:ext uri="{FF2B5EF4-FFF2-40B4-BE49-F238E27FC236}">
                <a16:creationId xmlns:a16="http://schemas.microsoft.com/office/drawing/2014/main" id="{870C002D-1046-4047-022A-0773AE945593}"/>
              </a:ext>
            </a:extLst>
          </p:cNvPr>
          <p:cNvSpPr txBox="1"/>
          <p:nvPr/>
        </p:nvSpPr>
        <p:spPr>
          <a:xfrm>
            <a:off x="796229" y="2321004"/>
            <a:ext cx="1767324" cy="1107996"/>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Legally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Speaking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srgbClr val="F37930"/>
                </a:solidFill>
                <a:effectLst/>
                <a:uLnTx/>
                <a:uFillTx/>
                <a:latin typeface="Arial" panose="020B0604020202020204"/>
                <a:ea typeface="+mn-ea"/>
                <a:cs typeface="+mn-cs"/>
              </a:rPr>
              <a:t>2026</a:t>
            </a:r>
            <a:endParaRPr kumimoji="0" lang="en-US" sz="24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Tree>
    <p:extLst>
      <p:ext uri="{BB962C8B-B14F-4D97-AF65-F5344CB8AC3E}">
        <p14:creationId xmlns:p14="http://schemas.microsoft.com/office/powerpoint/2010/main" val="348876164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itle" preserve="1">
  <p:cSld name="Cover Image 1">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3226208" y="4173164"/>
            <a:ext cx="5499503" cy="102140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3226208" y="5651770"/>
            <a:ext cx="5499503" cy="516035"/>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9" name="TextBox 8">
            <a:extLst>
              <a:ext uri="{FF2B5EF4-FFF2-40B4-BE49-F238E27FC236}">
                <a16:creationId xmlns:a16="http://schemas.microsoft.com/office/drawing/2014/main" id="{C30ED0C1-EA4B-5F78-5762-FB88E416D0BA}"/>
              </a:ext>
            </a:extLst>
          </p:cNvPr>
          <p:cNvSpPr txBox="1"/>
          <p:nvPr/>
        </p:nvSpPr>
        <p:spPr>
          <a:xfrm>
            <a:off x="719848" y="2783745"/>
            <a:ext cx="1767324" cy="60016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The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Big Small</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Firm</a:t>
            </a:r>
            <a:endParaRPr kumimoji="0" lang="en-US" sz="11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Tree>
    <p:extLst>
      <p:ext uri="{BB962C8B-B14F-4D97-AF65-F5344CB8AC3E}">
        <p14:creationId xmlns:p14="http://schemas.microsoft.com/office/powerpoint/2010/main" val="2302629115"/>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itle" preserve="1">
  <p:cSld name="Cover Image 2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6475247" y="466930"/>
            <a:ext cx="5149308"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6475246" y="5564218"/>
            <a:ext cx="5149308"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9" name="TextBox 8">
            <a:extLst>
              <a:ext uri="{FF2B5EF4-FFF2-40B4-BE49-F238E27FC236}">
                <a16:creationId xmlns:a16="http://schemas.microsoft.com/office/drawing/2014/main" id="{0754706D-72FE-FD22-046C-449EAEDA84B3}"/>
              </a:ext>
            </a:extLst>
          </p:cNvPr>
          <p:cNvSpPr txBox="1"/>
          <p:nvPr/>
        </p:nvSpPr>
        <p:spPr>
          <a:xfrm>
            <a:off x="796229" y="3640518"/>
            <a:ext cx="1767324" cy="1107996"/>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Legally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Speaking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37930"/>
                </a:solidFill>
                <a:effectLst/>
                <a:uLnTx/>
                <a:uFillTx/>
                <a:latin typeface="Arial" panose="020B0604020202020204"/>
                <a:ea typeface="+mn-ea"/>
                <a:cs typeface="+mn-cs"/>
              </a:rPr>
              <a:t>2025</a:t>
            </a:r>
          </a:p>
        </p:txBody>
      </p:sp>
    </p:spTree>
    <p:extLst>
      <p:ext uri="{BB962C8B-B14F-4D97-AF65-F5344CB8AC3E}">
        <p14:creationId xmlns:p14="http://schemas.microsoft.com/office/powerpoint/2010/main" val="4165465132"/>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itle" preserve="1">
  <p:cSld name="Cover Image 2">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6475247" y="466930"/>
            <a:ext cx="5149308"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6475246" y="5564218"/>
            <a:ext cx="5149308"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8" name="TextBox 7">
            <a:extLst>
              <a:ext uri="{FF2B5EF4-FFF2-40B4-BE49-F238E27FC236}">
                <a16:creationId xmlns:a16="http://schemas.microsoft.com/office/drawing/2014/main" id="{E0A9EB1E-21C2-C3D4-E897-EAFB8D267CBC}"/>
              </a:ext>
            </a:extLst>
          </p:cNvPr>
          <p:cNvSpPr txBox="1"/>
          <p:nvPr/>
        </p:nvSpPr>
        <p:spPr>
          <a:xfrm>
            <a:off x="719848" y="4271360"/>
            <a:ext cx="1767324" cy="60016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The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Big Small</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Firm</a:t>
            </a:r>
            <a:endParaRPr kumimoji="0" lang="en-US" sz="11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Tree>
    <p:extLst>
      <p:ext uri="{BB962C8B-B14F-4D97-AF65-F5344CB8AC3E}">
        <p14:creationId xmlns:p14="http://schemas.microsoft.com/office/powerpoint/2010/main" val="3858262637"/>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 preserve="1">
  <p:cSld name="Cover Image 3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466930"/>
            <a:ext cx="4595619"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5954" y="5564218"/>
            <a:ext cx="4595619"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10" name="TextBox 9">
            <a:extLst>
              <a:ext uri="{FF2B5EF4-FFF2-40B4-BE49-F238E27FC236}">
                <a16:creationId xmlns:a16="http://schemas.microsoft.com/office/drawing/2014/main" id="{7CA86E44-B74B-B7BB-8527-08824BDEE7D0}"/>
              </a:ext>
            </a:extLst>
          </p:cNvPr>
          <p:cNvSpPr txBox="1"/>
          <p:nvPr/>
        </p:nvSpPr>
        <p:spPr>
          <a:xfrm>
            <a:off x="9640897" y="3686817"/>
            <a:ext cx="1767324" cy="1107996"/>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Legally</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Speaking</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37930"/>
                </a:solidFill>
                <a:effectLst/>
                <a:uLnTx/>
                <a:uFillTx/>
                <a:latin typeface="Arial" panose="020B0604020202020204"/>
                <a:ea typeface="+mn-ea"/>
                <a:cs typeface="+mn-cs"/>
              </a:rPr>
              <a:t>2025</a:t>
            </a:r>
          </a:p>
        </p:txBody>
      </p:sp>
    </p:spTree>
    <p:extLst>
      <p:ext uri="{BB962C8B-B14F-4D97-AF65-F5344CB8AC3E}">
        <p14:creationId xmlns:p14="http://schemas.microsoft.com/office/powerpoint/2010/main" val="222474817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itle" preserve="1">
  <p:cSld name="Cover Image 3">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466930"/>
            <a:ext cx="4595619"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5954" y="5564218"/>
            <a:ext cx="4595619"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8" name="TextBox 7">
            <a:extLst>
              <a:ext uri="{FF2B5EF4-FFF2-40B4-BE49-F238E27FC236}">
                <a16:creationId xmlns:a16="http://schemas.microsoft.com/office/drawing/2014/main" id="{D010199C-E508-FA75-AFAC-36B223ACA309}"/>
              </a:ext>
            </a:extLst>
          </p:cNvPr>
          <p:cNvSpPr txBox="1"/>
          <p:nvPr/>
        </p:nvSpPr>
        <p:spPr>
          <a:xfrm>
            <a:off x="9717932" y="4268763"/>
            <a:ext cx="1767324" cy="600164"/>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The</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Big Small</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Firm</a:t>
            </a:r>
            <a:endParaRPr kumimoji="0" lang="en-US" sz="11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Tree>
    <p:extLst>
      <p:ext uri="{BB962C8B-B14F-4D97-AF65-F5344CB8AC3E}">
        <p14:creationId xmlns:p14="http://schemas.microsoft.com/office/powerpoint/2010/main" val="130413701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p:cSld name="Contents / Agenda">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466930"/>
            <a:ext cx="4595619" cy="1939386"/>
          </a:xfrm>
        </p:spPr>
        <p:txBody>
          <a:bodyPr lIns="0" tIns="0" rIns="0" bIns="0" anchor="t">
            <a:noAutofit/>
          </a:bodyPr>
          <a:lstStyle>
            <a:lvl1pPr algn="l">
              <a:lnSpc>
                <a:spcPct val="100000"/>
              </a:lnSpc>
              <a:defRPr sz="3200" b="0" i="0">
                <a:solidFill>
                  <a:schemeClr val="accent4"/>
                </a:solidFill>
                <a:latin typeface="+mj-lt"/>
                <a:cs typeface="Arial" panose="020B0604020202020204" pitchFamily="34" charset="0"/>
              </a:defRPr>
            </a:lvl1pPr>
          </a:lstStyle>
          <a:p>
            <a:r>
              <a:rPr lang="en-GB" dirty="0"/>
              <a:t>Click Here to Edit Presentation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697898" y="6331919"/>
            <a:ext cx="458194" cy="138846"/>
          </a:xfrm>
          <a:prstGeom prst="rect">
            <a:avLst/>
          </a:prstGeom>
        </p:spPr>
      </p:pic>
      <p:sp>
        <p:nvSpPr>
          <p:cNvPr id="4" name="TextBox 3">
            <a:extLst>
              <a:ext uri="{FF2B5EF4-FFF2-40B4-BE49-F238E27FC236}">
                <a16:creationId xmlns:a16="http://schemas.microsoft.com/office/drawing/2014/main" id="{E029181D-78D5-1186-F3EC-8BE0A81A74DC}"/>
              </a:ext>
            </a:extLst>
          </p:cNvPr>
          <p:cNvSpPr txBox="1"/>
          <p:nvPr/>
        </p:nvSpPr>
        <p:spPr>
          <a:xfrm>
            <a:off x="3602085" y="6311900"/>
            <a:ext cx="1767324" cy="230832"/>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0" name="Text Placeholder 9">
            <a:extLst>
              <a:ext uri="{FF2B5EF4-FFF2-40B4-BE49-F238E27FC236}">
                <a16:creationId xmlns:a16="http://schemas.microsoft.com/office/drawing/2014/main" id="{5A57DC38-1AE8-3991-2469-0E0864C34B0D}"/>
              </a:ext>
            </a:extLst>
          </p:cNvPr>
          <p:cNvSpPr>
            <a:spLocks noGrp="1"/>
          </p:cNvSpPr>
          <p:nvPr>
            <p:ph type="body" sz="quarter" idx="10" hasCustomPrompt="1"/>
          </p:nvPr>
        </p:nvSpPr>
        <p:spPr>
          <a:xfrm>
            <a:off x="11113476" y="1098550"/>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14" name="Text Placeholder 9">
            <a:extLst>
              <a:ext uri="{FF2B5EF4-FFF2-40B4-BE49-F238E27FC236}">
                <a16:creationId xmlns:a16="http://schemas.microsoft.com/office/drawing/2014/main" id="{DED137A2-9A78-5020-716E-C53A2C2A1C4B}"/>
              </a:ext>
            </a:extLst>
          </p:cNvPr>
          <p:cNvSpPr>
            <a:spLocks noGrp="1"/>
          </p:cNvSpPr>
          <p:nvPr>
            <p:ph type="body" sz="quarter" idx="11" hasCustomPrompt="1"/>
          </p:nvPr>
        </p:nvSpPr>
        <p:spPr>
          <a:xfrm>
            <a:off x="11113476" y="1807796"/>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16" name="Text Placeholder 15">
            <a:extLst>
              <a:ext uri="{FF2B5EF4-FFF2-40B4-BE49-F238E27FC236}">
                <a16:creationId xmlns:a16="http://schemas.microsoft.com/office/drawing/2014/main" id="{4E0DDCD8-F9C7-027E-9748-D91AF55913AA}"/>
              </a:ext>
            </a:extLst>
          </p:cNvPr>
          <p:cNvSpPr>
            <a:spLocks noGrp="1"/>
          </p:cNvSpPr>
          <p:nvPr>
            <p:ph type="body" sz="quarter" idx="12" hasCustomPrompt="1"/>
          </p:nvPr>
        </p:nvSpPr>
        <p:spPr>
          <a:xfrm>
            <a:off x="6380163" y="1807723"/>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25" name="Text Placeholder 9">
            <a:extLst>
              <a:ext uri="{FF2B5EF4-FFF2-40B4-BE49-F238E27FC236}">
                <a16:creationId xmlns:a16="http://schemas.microsoft.com/office/drawing/2014/main" id="{1304FA8B-32C9-AD3A-FCF2-A87DDE82651B}"/>
              </a:ext>
            </a:extLst>
          </p:cNvPr>
          <p:cNvSpPr>
            <a:spLocks noGrp="1"/>
          </p:cNvSpPr>
          <p:nvPr>
            <p:ph type="body" sz="quarter" idx="13" hasCustomPrompt="1"/>
          </p:nvPr>
        </p:nvSpPr>
        <p:spPr>
          <a:xfrm>
            <a:off x="11113476" y="2517042"/>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26" name="Text Placeholder 15">
            <a:extLst>
              <a:ext uri="{FF2B5EF4-FFF2-40B4-BE49-F238E27FC236}">
                <a16:creationId xmlns:a16="http://schemas.microsoft.com/office/drawing/2014/main" id="{A72BF9B9-F625-7602-F1DC-55595F77C7AA}"/>
              </a:ext>
            </a:extLst>
          </p:cNvPr>
          <p:cNvSpPr>
            <a:spLocks noGrp="1"/>
          </p:cNvSpPr>
          <p:nvPr>
            <p:ph type="body" sz="quarter" idx="14" hasCustomPrompt="1"/>
          </p:nvPr>
        </p:nvSpPr>
        <p:spPr>
          <a:xfrm>
            <a:off x="6380163" y="2516960"/>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27" name="Text Placeholder 9">
            <a:extLst>
              <a:ext uri="{FF2B5EF4-FFF2-40B4-BE49-F238E27FC236}">
                <a16:creationId xmlns:a16="http://schemas.microsoft.com/office/drawing/2014/main" id="{648EAA53-8181-B137-9920-4816F21DC7D8}"/>
              </a:ext>
            </a:extLst>
          </p:cNvPr>
          <p:cNvSpPr>
            <a:spLocks noGrp="1"/>
          </p:cNvSpPr>
          <p:nvPr>
            <p:ph type="body" sz="quarter" idx="15" hasCustomPrompt="1"/>
          </p:nvPr>
        </p:nvSpPr>
        <p:spPr>
          <a:xfrm>
            <a:off x="11113476" y="3226288"/>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28" name="Text Placeholder 15">
            <a:extLst>
              <a:ext uri="{FF2B5EF4-FFF2-40B4-BE49-F238E27FC236}">
                <a16:creationId xmlns:a16="http://schemas.microsoft.com/office/drawing/2014/main" id="{C7CC70BC-1CD4-AACD-0EE2-ECA13339C742}"/>
              </a:ext>
            </a:extLst>
          </p:cNvPr>
          <p:cNvSpPr>
            <a:spLocks noGrp="1"/>
          </p:cNvSpPr>
          <p:nvPr>
            <p:ph type="body" sz="quarter" idx="16" hasCustomPrompt="1"/>
          </p:nvPr>
        </p:nvSpPr>
        <p:spPr>
          <a:xfrm>
            <a:off x="6380163" y="3226196"/>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29" name="Text Placeholder 9">
            <a:extLst>
              <a:ext uri="{FF2B5EF4-FFF2-40B4-BE49-F238E27FC236}">
                <a16:creationId xmlns:a16="http://schemas.microsoft.com/office/drawing/2014/main" id="{E03CD955-EAF2-B417-441D-7028C928E017}"/>
              </a:ext>
            </a:extLst>
          </p:cNvPr>
          <p:cNvSpPr>
            <a:spLocks noGrp="1"/>
          </p:cNvSpPr>
          <p:nvPr>
            <p:ph type="body" sz="quarter" idx="17" hasCustomPrompt="1"/>
          </p:nvPr>
        </p:nvSpPr>
        <p:spPr>
          <a:xfrm>
            <a:off x="11113476" y="3935534"/>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30" name="Text Placeholder 15">
            <a:extLst>
              <a:ext uri="{FF2B5EF4-FFF2-40B4-BE49-F238E27FC236}">
                <a16:creationId xmlns:a16="http://schemas.microsoft.com/office/drawing/2014/main" id="{E4FC25E3-F673-DD18-CDE7-8F7F88784D88}"/>
              </a:ext>
            </a:extLst>
          </p:cNvPr>
          <p:cNvSpPr>
            <a:spLocks noGrp="1"/>
          </p:cNvSpPr>
          <p:nvPr>
            <p:ph type="body" sz="quarter" idx="18" hasCustomPrompt="1"/>
          </p:nvPr>
        </p:nvSpPr>
        <p:spPr>
          <a:xfrm>
            <a:off x="6380163" y="3935433"/>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31" name="Text Placeholder 9">
            <a:extLst>
              <a:ext uri="{FF2B5EF4-FFF2-40B4-BE49-F238E27FC236}">
                <a16:creationId xmlns:a16="http://schemas.microsoft.com/office/drawing/2014/main" id="{F7AA5B16-6A50-FE61-B9D2-91C8F23FF44C}"/>
              </a:ext>
            </a:extLst>
          </p:cNvPr>
          <p:cNvSpPr>
            <a:spLocks noGrp="1"/>
          </p:cNvSpPr>
          <p:nvPr>
            <p:ph type="body" sz="quarter" idx="19" hasCustomPrompt="1"/>
          </p:nvPr>
        </p:nvSpPr>
        <p:spPr>
          <a:xfrm>
            <a:off x="11113476" y="4644780"/>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32" name="Text Placeholder 15">
            <a:extLst>
              <a:ext uri="{FF2B5EF4-FFF2-40B4-BE49-F238E27FC236}">
                <a16:creationId xmlns:a16="http://schemas.microsoft.com/office/drawing/2014/main" id="{1DADB271-A7AC-91D3-B643-D284AC7CF0D5}"/>
              </a:ext>
            </a:extLst>
          </p:cNvPr>
          <p:cNvSpPr>
            <a:spLocks noGrp="1"/>
          </p:cNvSpPr>
          <p:nvPr>
            <p:ph type="body" sz="quarter" idx="20" hasCustomPrompt="1"/>
          </p:nvPr>
        </p:nvSpPr>
        <p:spPr>
          <a:xfrm>
            <a:off x="6380163" y="4644669"/>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33" name="Text Placeholder 9">
            <a:extLst>
              <a:ext uri="{FF2B5EF4-FFF2-40B4-BE49-F238E27FC236}">
                <a16:creationId xmlns:a16="http://schemas.microsoft.com/office/drawing/2014/main" id="{B895D3CC-94A8-AEF3-574C-4A91E0C65BF6}"/>
              </a:ext>
            </a:extLst>
          </p:cNvPr>
          <p:cNvSpPr>
            <a:spLocks noGrp="1"/>
          </p:cNvSpPr>
          <p:nvPr>
            <p:ph type="body" sz="quarter" idx="21" hasCustomPrompt="1"/>
          </p:nvPr>
        </p:nvSpPr>
        <p:spPr>
          <a:xfrm>
            <a:off x="11113476" y="5354027"/>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34" name="Text Placeholder 15">
            <a:extLst>
              <a:ext uri="{FF2B5EF4-FFF2-40B4-BE49-F238E27FC236}">
                <a16:creationId xmlns:a16="http://schemas.microsoft.com/office/drawing/2014/main" id="{91E610CB-8730-EA18-69C8-C7CB2AC6A1E9}"/>
              </a:ext>
            </a:extLst>
          </p:cNvPr>
          <p:cNvSpPr>
            <a:spLocks noGrp="1"/>
          </p:cNvSpPr>
          <p:nvPr>
            <p:ph type="body" sz="quarter" idx="22" hasCustomPrompt="1"/>
          </p:nvPr>
        </p:nvSpPr>
        <p:spPr>
          <a:xfrm>
            <a:off x="6380163" y="5353905"/>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6" name="Text Placeholder 15">
            <a:extLst>
              <a:ext uri="{FF2B5EF4-FFF2-40B4-BE49-F238E27FC236}">
                <a16:creationId xmlns:a16="http://schemas.microsoft.com/office/drawing/2014/main" id="{97AF5A72-30E9-1FDA-507C-E57541E3C951}"/>
              </a:ext>
            </a:extLst>
          </p:cNvPr>
          <p:cNvSpPr>
            <a:spLocks noGrp="1"/>
          </p:cNvSpPr>
          <p:nvPr>
            <p:ph type="body" sz="quarter" idx="23" hasCustomPrompt="1"/>
          </p:nvPr>
        </p:nvSpPr>
        <p:spPr>
          <a:xfrm>
            <a:off x="6380163" y="1101870"/>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Tree>
    <p:extLst>
      <p:ext uri="{BB962C8B-B14F-4D97-AF65-F5344CB8AC3E}">
        <p14:creationId xmlns:p14="http://schemas.microsoft.com/office/powerpoint/2010/main" val="3492037993"/>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p:cSld name="Section Start">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1000460"/>
            <a:ext cx="4595619" cy="4262205"/>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Section Title</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92767" y="6328473"/>
            <a:ext cx="470732" cy="142777"/>
          </a:xfrm>
          <a:prstGeom prst="rect">
            <a:avLst/>
          </a:prstGeom>
        </p:spPr>
      </p:pic>
      <p:sp>
        <p:nvSpPr>
          <p:cNvPr id="8" name="TextBox 7">
            <a:extLst>
              <a:ext uri="{FF2B5EF4-FFF2-40B4-BE49-F238E27FC236}">
                <a16:creationId xmlns:a16="http://schemas.microsoft.com/office/drawing/2014/main" id="{D010199C-E508-FA75-AFAC-36B223ACA309}"/>
              </a:ext>
            </a:extLst>
          </p:cNvPr>
          <p:cNvSpPr txBox="1"/>
          <p:nvPr/>
        </p:nvSpPr>
        <p:spPr>
          <a:xfrm>
            <a:off x="4885110" y="6311900"/>
            <a:ext cx="1767324" cy="230832"/>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FFFFFF"/>
                </a:solidFill>
                <a:effectLst/>
                <a:uLnTx/>
                <a:uFillTx/>
                <a:latin typeface="Arial" panose="020B0604020202020204"/>
                <a:ea typeface="+mn-ea"/>
                <a:cs typeface="+mn-cs"/>
              </a:rPr>
              <a:t>The Big Small Firm</a:t>
            </a:r>
            <a:endParaRPr kumimoji="0" lang="en-US" sz="9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
        <p:nvSpPr>
          <p:cNvPr id="4" name="TextBox 3">
            <a:extLst>
              <a:ext uri="{FF2B5EF4-FFF2-40B4-BE49-F238E27FC236}">
                <a16:creationId xmlns:a16="http://schemas.microsoft.com/office/drawing/2014/main" id="{47199F70-E169-C0EE-BA71-BF39ABF3310C}"/>
              </a:ext>
            </a:extLst>
          </p:cNvPr>
          <p:cNvSpPr txBox="1"/>
          <p:nvPr/>
        </p:nvSpPr>
        <p:spPr>
          <a:xfrm>
            <a:off x="10138514" y="6311900"/>
            <a:ext cx="1767324" cy="230832"/>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ADE3794-74A2-A744-972E-DD75DD50B2D8}"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spTree>
    <p:extLst>
      <p:ext uri="{BB962C8B-B14F-4D97-AF65-F5344CB8AC3E}">
        <p14:creationId xmlns:p14="http://schemas.microsoft.com/office/powerpoint/2010/main" val="1434571464"/>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p:cSld name="Content Speaker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578734"/>
            <a:ext cx="2488658" cy="4683932"/>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0" name="Picture Placeholder 9">
            <a:extLst>
              <a:ext uri="{FF2B5EF4-FFF2-40B4-BE49-F238E27FC236}">
                <a16:creationId xmlns:a16="http://schemas.microsoft.com/office/drawing/2014/main" id="{D6437B46-ED6B-0CE3-406B-D54D60A0CA84}"/>
              </a:ext>
            </a:extLst>
          </p:cNvPr>
          <p:cNvSpPr>
            <a:spLocks noGrp="1"/>
          </p:cNvSpPr>
          <p:nvPr>
            <p:ph type="pic" sz="quarter" idx="10"/>
          </p:nvPr>
        </p:nvSpPr>
        <p:spPr>
          <a:xfrm>
            <a:off x="3606800" y="1562100"/>
            <a:ext cx="2489200" cy="2489200"/>
          </a:xfrm>
        </p:spPr>
        <p:txBody>
          <a:bodyPr/>
          <a:lstStyle/>
          <a:p>
            <a:r>
              <a:rPr lang="en-US" smtClean="0"/>
              <a:t>Click icon to add picture</a:t>
            </a:r>
            <a:endParaRPr lang="en-US"/>
          </a:p>
        </p:txBody>
      </p:sp>
      <p:sp>
        <p:nvSpPr>
          <p:cNvPr id="13" name="Picture Placeholder 9">
            <a:extLst>
              <a:ext uri="{FF2B5EF4-FFF2-40B4-BE49-F238E27FC236}">
                <a16:creationId xmlns:a16="http://schemas.microsoft.com/office/drawing/2014/main" id="{64362383-D533-E9E7-F6C5-7DE2EB875D0E}"/>
              </a:ext>
            </a:extLst>
          </p:cNvPr>
          <p:cNvSpPr>
            <a:spLocks noGrp="1"/>
          </p:cNvSpPr>
          <p:nvPr>
            <p:ph type="pic" sz="quarter" idx="11"/>
          </p:nvPr>
        </p:nvSpPr>
        <p:spPr>
          <a:xfrm>
            <a:off x="6419448" y="1562100"/>
            <a:ext cx="2489200" cy="2489200"/>
          </a:xfrm>
        </p:spPr>
        <p:txBody>
          <a:bodyPr/>
          <a:lstStyle/>
          <a:p>
            <a:r>
              <a:rPr lang="en-US" smtClean="0"/>
              <a:t>Click icon to add picture</a:t>
            </a:r>
            <a:endParaRPr lang="en-US"/>
          </a:p>
        </p:txBody>
      </p:sp>
      <p:sp>
        <p:nvSpPr>
          <p:cNvPr id="16" name="Picture Placeholder 9">
            <a:extLst>
              <a:ext uri="{FF2B5EF4-FFF2-40B4-BE49-F238E27FC236}">
                <a16:creationId xmlns:a16="http://schemas.microsoft.com/office/drawing/2014/main" id="{0DE29A69-0FD8-0A12-613F-B34A807F1189}"/>
              </a:ext>
            </a:extLst>
          </p:cNvPr>
          <p:cNvSpPr>
            <a:spLocks noGrp="1"/>
          </p:cNvSpPr>
          <p:nvPr>
            <p:ph type="pic" sz="quarter" idx="12"/>
          </p:nvPr>
        </p:nvSpPr>
        <p:spPr>
          <a:xfrm>
            <a:off x="9245579" y="1562100"/>
            <a:ext cx="2489200" cy="2489200"/>
          </a:xfrm>
        </p:spPr>
        <p:txBody>
          <a:bodyPr/>
          <a:lstStyle/>
          <a:p>
            <a:r>
              <a:rPr lang="en-US" smtClean="0"/>
              <a:t>Click icon to add picture</a:t>
            </a:r>
            <a:endParaRPr lang="en-US"/>
          </a:p>
        </p:txBody>
      </p:sp>
      <p:sp>
        <p:nvSpPr>
          <p:cNvPr id="17" name="TextBox 16">
            <a:extLst>
              <a:ext uri="{FF2B5EF4-FFF2-40B4-BE49-F238E27FC236}">
                <a16:creationId xmlns:a16="http://schemas.microsoft.com/office/drawing/2014/main" id="{4A24E50F-DD2E-85C0-E381-F2EF15DF6E23}"/>
              </a:ext>
            </a:extLst>
          </p:cNvPr>
          <p:cNvSpPr txBox="1"/>
          <p:nvPr/>
        </p:nvSpPr>
        <p:spPr>
          <a:xfrm>
            <a:off x="9606517" y="6328976"/>
            <a:ext cx="1767324"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8" name="TextBox 17">
            <a:extLst>
              <a:ext uri="{FF2B5EF4-FFF2-40B4-BE49-F238E27FC236}">
                <a16:creationId xmlns:a16="http://schemas.microsoft.com/office/drawing/2014/main" id="{208B6BA8-FC3D-6937-E088-AF15EA14B175}"/>
              </a:ext>
            </a:extLst>
          </p:cNvPr>
          <p:cNvSpPr txBox="1"/>
          <p:nvPr/>
        </p:nvSpPr>
        <p:spPr>
          <a:xfrm>
            <a:off x="11485255" y="6328976"/>
            <a:ext cx="310931"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431AFE7-4E8A-7B4E-9EA9-88E56FC02BF0}"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cxnSp>
        <p:nvCxnSpPr>
          <p:cNvPr id="20" name="Straight Connector 19">
            <a:extLst>
              <a:ext uri="{FF2B5EF4-FFF2-40B4-BE49-F238E27FC236}">
                <a16:creationId xmlns:a16="http://schemas.microsoft.com/office/drawing/2014/main" id="{C677143B-769F-BA3E-8382-628744219F3F}"/>
              </a:ext>
            </a:extLst>
          </p:cNvPr>
          <p:cNvCxnSpPr/>
          <p:nvPr/>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21" name="Text Placeholder 8">
            <a:extLst>
              <a:ext uri="{FF2B5EF4-FFF2-40B4-BE49-F238E27FC236}">
                <a16:creationId xmlns:a16="http://schemas.microsoft.com/office/drawing/2014/main" id="{1BDD7A31-8EA7-5B60-EC9C-706EAEF027E3}"/>
              </a:ext>
            </a:extLst>
          </p:cNvPr>
          <p:cNvSpPr>
            <a:spLocks noGrp="1"/>
          </p:cNvSpPr>
          <p:nvPr>
            <p:ph type="body" sz="quarter" idx="14" hasCustomPrompt="1"/>
          </p:nvPr>
        </p:nvSpPr>
        <p:spPr>
          <a:xfrm>
            <a:off x="6419448" y="4604774"/>
            <a:ext cx="2489200" cy="312737"/>
          </a:xfrm>
        </p:spPr>
        <p:txBody>
          <a:bodyPr lIns="0" tIns="0" rIns="0" bIns="0">
            <a:normAutofit/>
          </a:bodyPr>
          <a:lstStyle>
            <a:lvl1pPr marL="0" indent="0">
              <a:buNone/>
              <a:defRPr sz="1100">
                <a:latin typeface="+mn-lt"/>
              </a:defRPr>
            </a:lvl1pPr>
          </a:lstStyle>
          <a:p>
            <a:pPr lvl="0"/>
            <a:r>
              <a:rPr lang="en-GB" dirty="0"/>
              <a:t>Title and Position at STBB</a:t>
            </a:r>
            <a:endParaRPr lang="en-US" dirty="0"/>
          </a:p>
        </p:txBody>
      </p:sp>
      <p:sp>
        <p:nvSpPr>
          <p:cNvPr id="23" name="Text Placeholder 8">
            <a:extLst>
              <a:ext uri="{FF2B5EF4-FFF2-40B4-BE49-F238E27FC236}">
                <a16:creationId xmlns:a16="http://schemas.microsoft.com/office/drawing/2014/main" id="{FEA64B6B-BE15-0E00-B0E8-88867D444A53}"/>
              </a:ext>
            </a:extLst>
          </p:cNvPr>
          <p:cNvSpPr>
            <a:spLocks noGrp="1"/>
          </p:cNvSpPr>
          <p:nvPr>
            <p:ph type="body" sz="quarter" idx="15" hasCustomPrompt="1"/>
          </p:nvPr>
        </p:nvSpPr>
        <p:spPr>
          <a:xfrm>
            <a:off x="9245579" y="4604774"/>
            <a:ext cx="2489200" cy="312737"/>
          </a:xfrm>
        </p:spPr>
        <p:txBody>
          <a:bodyPr lIns="0" tIns="0" rIns="0" bIns="0">
            <a:normAutofit/>
          </a:bodyPr>
          <a:lstStyle>
            <a:lvl1pPr marL="0" indent="0">
              <a:buNone/>
              <a:defRPr sz="1100">
                <a:latin typeface="+mn-lt"/>
              </a:defRPr>
            </a:lvl1pPr>
          </a:lstStyle>
          <a:p>
            <a:pPr lvl="0"/>
            <a:r>
              <a:rPr lang="en-GB" dirty="0"/>
              <a:t>Title and Position at STBB</a:t>
            </a:r>
            <a:endParaRPr lang="en-US" dirty="0"/>
          </a:p>
        </p:txBody>
      </p:sp>
      <p:sp>
        <p:nvSpPr>
          <p:cNvPr id="25" name="Text Placeholder 8">
            <a:extLst>
              <a:ext uri="{FF2B5EF4-FFF2-40B4-BE49-F238E27FC236}">
                <a16:creationId xmlns:a16="http://schemas.microsoft.com/office/drawing/2014/main" id="{1B5C1E3F-7B55-84D1-7E8A-F0AEF6CEF309}"/>
              </a:ext>
            </a:extLst>
          </p:cNvPr>
          <p:cNvSpPr>
            <a:spLocks noGrp="1"/>
          </p:cNvSpPr>
          <p:nvPr>
            <p:ph type="body" sz="quarter" idx="16" hasCustomPrompt="1"/>
          </p:nvPr>
        </p:nvSpPr>
        <p:spPr>
          <a:xfrm>
            <a:off x="6419448" y="4245958"/>
            <a:ext cx="2489200" cy="312737"/>
          </a:xfrm>
        </p:spPr>
        <p:txBody>
          <a:bodyPr lIns="0" tIns="0" rIns="0" bIns="0">
            <a:normAutofit/>
          </a:bodyPr>
          <a:lstStyle>
            <a:lvl1pPr marL="0" indent="0">
              <a:buNone/>
              <a:defRPr sz="1400">
                <a:latin typeface="+mn-lt"/>
              </a:defRPr>
            </a:lvl1pPr>
          </a:lstStyle>
          <a:p>
            <a:pPr lvl="0"/>
            <a:r>
              <a:rPr lang="en-GB" dirty="0"/>
              <a:t>Full name</a:t>
            </a:r>
            <a:endParaRPr lang="en-US" dirty="0"/>
          </a:p>
        </p:txBody>
      </p:sp>
      <p:sp>
        <p:nvSpPr>
          <p:cNvPr id="26" name="Text Placeholder 8">
            <a:extLst>
              <a:ext uri="{FF2B5EF4-FFF2-40B4-BE49-F238E27FC236}">
                <a16:creationId xmlns:a16="http://schemas.microsoft.com/office/drawing/2014/main" id="{1BF69D11-1EFF-5498-6000-A6C139C08A7B}"/>
              </a:ext>
            </a:extLst>
          </p:cNvPr>
          <p:cNvSpPr>
            <a:spLocks noGrp="1"/>
          </p:cNvSpPr>
          <p:nvPr>
            <p:ph type="body" sz="quarter" idx="17" hasCustomPrompt="1"/>
          </p:nvPr>
        </p:nvSpPr>
        <p:spPr>
          <a:xfrm>
            <a:off x="9232096" y="4245958"/>
            <a:ext cx="2489200" cy="312737"/>
          </a:xfrm>
        </p:spPr>
        <p:txBody>
          <a:bodyPr lIns="0" tIns="0" rIns="0" bIns="0">
            <a:normAutofit/>
          </a:bodyPr>
          <a:lstStyle>
            <a:lvl1pPr marL="0" indent="0">
              <a:buNone/>
              <a:defRPr sz="1400">
                <a:latin typeface="+mn-lt"/>
              </a:defRPr>
            </a:lvl1pPr>
          </a:lstStyle>
          <a:p>
            <a:pPr lvl="0"/>
            <a:r>
              <a:rPr lang="en-GB" dirty="0"/>
              <a:t>Full name</a:t>
            </a:r>
            <a:endParaRPr lang="en-US" dirty="0"/>
          </a:p>
        </p:txBody>
      </p:sp>
      <p:sp>
        <p:nvSpPr>
          <p:cNvPr id="4" name="Text Placeholder 8">
            <a:extLst>
              <a:ext uri="{FF2B5EF4-FFF2-40B4-BE49-F238E27FC236}">
                <a16:creationId xmlns:a16="http://schemas.microsoft.com/office/drawing/2014/main" id="{F95BC95C-5031-47D4-F539-C112B4049370}"/>
              </a:ext>
            </a:extLst>
          </p:cNvPr>
          <p:cNvSpPr>
            <a:spLocks noGrp="1"/>
          </p:cNvSpPr>
          <p:nvPr>
            <p:ph type="body" sz="quarter" idx="18" hasCustomPrompt="1"/>
          </p:nvPr>
        </p:nvSpPr>
        <p:spPr>
          <a:xfrm>
            <a:off x="3596037" y="4604774"/>
            <a:ext cx="2489200" cy="312737"/>
          </a:xfrm>
        </p:spPr>
        <p:txBody>
          <a:bodyPr lIns="0" tIns="0" rIns="0" bIns="0">
            <a:normAutofit/>
          </a:bodyPr>
          <a:lstStyle>
            <a:lvl1pPr marL="0" indent="0">
              <a:buNone/>
              <a:defRPr sz="1100">
                <a:latin typeface="+mn-lt"/>
              </a:defRPr>
            </a:lvl1pPr>
          </a:lstStyle>
          <a:p>
            <a:pPr lvl="0"/>
            <a:r>
              <a:rPr lang="en-GB" dirty="0"/>
              <a:t>Title and Position at STBB</a:t>
            </a:r>
            <a:endParaRPr lang="en-US" dirty="0"/>
          </a:p>
        </p:txBody>
      </p:sp>
      <p:sp>
        <p:nvSpPr>
          <p:cNvPr id="6" name="Text Placeholder 8">
            <a:extLst>
              <a:ext uri="{FF2B5EF4-FFF2-40B4-BE49-F238E27FC236}">
                <a16:creationId xmlns:a16="http://schemas.microsoft.com/office/drawing/2014/main" id="{3109D3E0-B7CE-63DD-12D1-2CA5684B9A97}"/>
              </a:ext>
            </a:extLst>
          </p:cNvPr>
          <p:cNvSpPr>
            <a:spLocks noGrp="1"/>
          </p:cNvSpPr>
          <p:nvPr>
            <p:ph type="body" sz="quarter" idx="19" hasCustomPrompt="1"/>
          </p:nvPr>
        </p:nvSpPr>
        <p:spPr>
          <a:xfrm>
            <a:off x="3596037" y="4245958"/>
            <a:ext cx="2489200" cy="312737"/>
          </a:xfrm>
        </p:spPr>
        <p:txBody>
          <a:bodyPr lIns="0" tIns="0" rIns="0" bIns="0">
            <a:normAutofit/>
          </a:bodyPr>
          <a:lstStyle>
            <a:lvl1pPr marL="0" indent="0">
              <a:buNone/>
              <a:defRPr sz="1400">
                <a:latin typeface="+mn-lt"/>
              </a:defRPr>
            </a:lvl1pPr>
          </a:lstStyle>
          <a:p>
            <a:pPr lvl="0"/>
            <a:r>
              <a:rPr lang="en-GB" dirty="0"/>
              <a:t>Full name</a:t>
            </a:r>
            <a:endParaRPr lang="en-US" dirty="0"/>
          </a:p>
        </p:txBody>
      </p:sp>
    </p:spTree>
    <p:extLst>
      <p:ext uri="{BB962C8B-B14F-4D97-AF65-F5344CB8AC3E}">
        <p14:creationId xmlns:p14="http://schemas.microsoft.com/office/powerpoint/2010/main" val="807682343"/>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p:cSld name="Content Blank">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578734"/>
            <a:ext cx="2488658" cy="4683932"/>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p:nvSpPr>
        <p:spPr>
          <a:xfrm>
            <a:off x="9606517" y="6328976"/>
            <a:ext cx="1767324"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8" name="TextBox 17">
            <a:extLst>
              <a:ext uri="{FF2B5EF4-FFF2-40B4-BE49-F238E27FC236}">
                <a16:creationId xmlns:a16="http://schemas.microsoft.com/office/drawing/2014/main" id="{208B6BA8-FC3D-6937-E088-AF15EA14B175}"/>
              </a:ext>
            </a:extLst>
          </p:cNvPr>
          <p:cNvSpPr txBox="1"/>
          <p:nvPr/>
        </p:nvSpPr>
        <p:spPr>
          <a:xfrm>
            <a:off x="11485255" y="6328976"/>
            <a:ext cx="310931"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431AFE7-4E8A-7B4E-9EA9-88E56FC02BF0}"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cxnSp>
        <p:nvCxnSpPr>
          <p:cNvPr id="20" name="Straight Connector 19">
            <a:extLst>
              <a:ext uri="{FF2B5EF4-FFF2-40B4-BE49-F238E27FC236}">
                <a16:creationId xmlns:a16="http://schemas.microsoft.com/office/drawing/2014/main" id="{C677143B-769F-BA3E-8382-628744219F3F}"/>
              </a:ext>
            </a:extLst>
          </p:cNvPr>
          <p:cNvCxnSpPr/>
          <p:nvPr/>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59978393"/>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p:cSld name="Content Text + Image Right">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578734"/>
            <a:ext cx="4736902" cy="705780"/>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p:nvSpPr>
        <p:spPr>
          <a:xfrm>
            <a:off x="9606517" y="6328976"/>
            <a:ext cx="1767324"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8" name="TextBox 17">
            <a:extLst>
              <a:ext uri="{FF2B5EF4-FFF2-40B4-BE49-F238E27FC236}">
                <a16:creationId xmlns:a16="http://schemas.microsoft.com/office/drawing/2014/main" id="{208B6BA8-FC3D-6937-E088-AF15EA14B175}"/>
              </a:ext>
            </a:extLst>
          </p:cNvPr>
          <p:cNvSpPr txBox="1"/>
          <p:nvPr/>
        </p:nvSpPr>
        <p:spPr>
          <a:xfrm>
            <a:off x="11485255" y="6328976"/>
            <a:ext cx="310931"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431AFE7-4E8A-7B4E-9EA9-88E56FC02BF0}"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cxnSp>
        <p:nvCxnSpPr>
          <p:cNvPr id="20" name="Straight Connector 19">
            <a:extLst>
              <a:ext uri="{FF2B5EF4-FFF2-40B4-BE49-F238E27FC236}">
                <a16:creationId xmlns:a16="http://schemas.microsoft.com/office/drawing/2014/main" id="{C677143B-769F-BA3E-8382-628744219F3F}"/>
              </a:ext>
            </a:extLst>
          </p:cNvPr>
          <p:cNvCxnSpPr/>
          <p:nvPr/>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Picture Placeholder 3">
            <a:extLst>
              <a:ext uri="{FF2B5EF4-FFF2-40B4-BE49-F238E27FC236}">
                <a16:creationId xmlns:a16="http://schemas.microsoft.com/office/drawing/2014/main" id="{999E78D5-2E60-14F3-EBA7-1D2BE15557A2}"/>
              </a:ext>
            </a:extLst>
          </p:cNvPr>
          <p:cNvSpPr>
            <a:spLocks noGrp="1"/>
          </p:cNvSpPr>
          <p:nvPr>
            <p:ph type="pic" sz="quarter" idx="10"/>
          </p:nvPr>
        </p:nvSpPr>
        <p:spPr>
          <a:xfrm>
            <a:off x="6096000" y="576263"/>
            <a:ext cx="5700185" cy="4945644"/>
          </a:xfrm>
        </p:spPr>
        <p:txBody>
          <a:bodyPr/>
          <a:lstStyle/>
          <a:p>
            <a:r>
              <a:rPr lang="en-US" smtClean="0"/>
              <a:t>Click icon to add picture</a:t>
            </a:r>
            <a:endParaRPr lang="en-US"/>
          </a:p>
        </p:txBody>
      </p:sp>
      <p:sp>
        <p:nvSpPr>
          <p:cNvPr id="8" name="Text Placeholder 3">
            <a:extLst>
              <a:ext uri="{FF2B5EF4-FFF2-40B4-BE49-F238E27FC236}">
                <a16:creationId xmlns:a16="http://schemas.microsoft.com/office/drawing/2014/main" id="{D8D4A502-BBFB-8136-686D-FFF27E72E6AA}"/>
              </a:ext>
            </a:extLst>
          </p:cNvPr>
          <p:cNvSpPr>
            <a:spLocks noGrp="1"/>
          </p:cNvSpPr>
          <p:nvPr>
            <p:ph type="body" sz="quarter" idx="11"/>
          </p:nvPr>
        </p:nvSpPr>
        <p:spPr>
          <a:xfrm>
            <a:off x="705955" y="1557563"/>
            <a:ext cx="4736360" cy="396433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591280077"/>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p:cSld name="Content Text + Image Left">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283" y="578734"/>
            <a:ext cx="4736902" cy="705780"/>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p:nvSpPr>
        <p:spPr>
          <a:xfrm>
            <a:off x="9606517" y="6328976"/>
            <a:ext cx="1767324"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8" name="TextBox 17">
            <a:extLst>
              <a:ext uri="{FF2B5EF4-FFF2-40B4-BE49-F238E27FC236}">
                <a16:creationId xmlns:a16="http://schemas.microsoft.com/office/drawing/2014/main" id="{208B6BA8-FC3D-6937-E088-AF15EA14B175}"/>
              </a:ext>
            </a:extLst>
          </p:cNvPr>
          <p:cNvSpPr txBox="1"/>
          <p:nvPr/>
        </p:nvSpPr>
        <p:spPr>
          <a:xfrm>
            <a:off x="11485255" y="6328976"/>
            <a:ext cx="310931"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431AFE7-4E8A-7B4E-9EA9-88E56FC02BF0}"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cxnSp>
        <p:nvCxnSpPr>
          <p:cNvPr id="20" name="Straight Connector 19">
            <a:extLst>
              <a:ext uri="{FF2B5EF4-FFF2-40B4-BE49-F238E27FC236}">
                <a16:creationId xmlns:a16="http://schemas.microsoft.com/office/drawing/2014/main" id="{C677143B-769F-BA3E-8382-628744219F3F}"/>
              </a:ext>
            </a:extLst>
          </p:cNvPr>
          <p:cNvCxnSpPr/>
          <p:nvPr/>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Picture Placeholder 3">
            <a:extLst>
              <a:ext uri="{FF2B5EF4-FFF2-40B4-BE49-F238E27FC236}">
                <a16:creationId xmlns:a16="http://schemas.microsoft.com/office/drawing/2014/main" id="{999E78D5-2E60-14F3-EBA7-1D2BE15557A2}"/>
              </a:ext>
            </a:extLst>
          </p:cNvPr>
          <p:cNvSpPr>
            <a:spLocks noGrp="1"/>
          </p:cNvSpPr>
          <p:nvPr>
            <p:ph type="pic" sz="quarter" idx="10"/>
          </p:nvPr>
        </p:nvSpPr>
        <p:spPr>
          <a:xfrm>
            <a:off x="705955" y="576263"/>
            <a:ext cx="5700185" cy="4945644"/>
          </a:xfrm>
        </p:spPr>
        <p:txBody>
          <a:bodyPr/>
          <a:lstStyle/>
          <a:p>
            <a:r>
              <a:rPr lang="en-US" smtClean="0"/>
              <a:t>Click icon to add picture</a:t>
            </a:r>
            <a:endParaRPr lang="en-US"/>
          </a:p>
        </p:txBody>
      </p:sp>
      <p:sp>
        <p:nvSpPr>
          <p:cNvPr id="6" name="Text Placeholder 3">
            <a:extLst>
              <a:ext uri="{FF2B5EF4-FFF2-40B4-BE49-F238E27FC236}">
                <a16:creationId xmlns:a16="http://schemas.microsoft.com/office/drawing/2014/main" id="{B3AAD1E2-A02D-3B32-5C3F-F5C7CC8F3683}"/>
              </a:ext>
            </a:extLst>
          </p:cNvPr>
          <p:cNvSpPr>
            <a:spLocks noGrp="1"/>
          </p:cNvSpPr>
          <p:nvPr>
            <p:ph type="body" sz="quarter" idx="11"/>
          </p:nvPr>
        </p:nvSpPr>
        <p:spPr>
          <a:xfrm>
            <a:off x="7059825" y="1561032"/>
            <a:ext cx="4736360" cy="396433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689476552"/>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p:cSld name="Content Single Image">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05B04BC-FC4D-5B3D-FAF6-7AAC992DF904}"/>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p:nvSpPr>
        <p:spPr>
          <a:xfrm>
            <a:off x="9606517" y="6328976"/>
            <a:ext cx="1767324"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8" name="TextBox 17">
            <a:extLst>
              <a:ext uri="{FF2B5EF4-FFF2-40B4-BE49-F238E27FC236}">
                <a16:creationId xmlns:a16="http://schemas.microsoft.com/office/drawing/2014/main" id="{208B6BA8-FC3D-6937-E088-AF15EA14B175}"/>
              </a:ext>
            </a:extLst>
          </p:cNvPr>
          <p:cNvSpPr txBox="1"/>
          <p:nvPr/>
        </p:nvSpPr>
        <p:spPr>
          <a:xfrm>
            <a:off x="11485255" y="6328976"/>
            <a:ext cx="310931"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431AFE7-4E8A-7B4E-9EA9-88E56FC02BF0}"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cxnSp>
        <p:nvCxnSpPr>
          <p:cNvPr id="20" name="Straight Connector 19">
            <a:extLst>
              <a:ext uri="{FF2B5EF4-FFF2-40B4-BE49-F238E27FC236}">
                <a16:creationId xmlns:a16="http://schemas.microsoft.com/office/drawing/2014/main" id="{C677143B-769F-BA3E-8382-628744219F3F}"/>
              </a:ext>
            </a:extLst>
          </p:cNvPr>
          <p:cNvCxnSpPr/>
          <p:nvPr/>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4" name="Picture Placeholder 3">
            <a:extLst>
              <a:ext uri="{FF2B5EF4-FFF2-40B4-BE49-F238E27FC236}">
                <a16:creationId xmlns:a16="http://schemas.microsoft.com/office/drawing/2014/main" id="{686470C8-0844-A0EF-87A4-5620CF9AC72F}"/>
              </a:ext>
            </a:extLst>
          </p:cNvPr>
          <p:cNvSpPr>
            <a:spLocks noGrp="1"/>
          </p:cNvSpPr>
          <p:nvPr>
            <p:ph type="pic" sz="quarter" idx="10"/>
          </p:nvPr>
        </p:nvSpPr>
        <p:spPr>
          <a:xfrm>
            <a:off x="734546" y="576263"/>
            <a:ext cx="11061639" cy="4945644"/>
          </a:xfrm>
        </p:spPr>
        <p:txBody>
          <a:bodyPr/>
          <a:lstStyle/>
          <a:p>
            <a:r>
              <a:rPr lang="en-US" smtClean="0"/>
              <a:t>Click icon to add picture</a:t>
            </a:r>
            <a:endParaRPr lang="en-US"/>
          </a:p>
        </p:txBody>
      </p:sp>
    </p:spTree>
    <p:extLst>
      <p:ext uri="{BB962C8B-B14F-4D97-AF65-F5344CB8AC3E}">
        <p14:creationId xmlns:p14="http://schemas.microsoft.com/office/powerpoint/2010/main" val="207924580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p:cSld name="End">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4" y="3781427"/>
            <a:ext cx="4382881" cy="108749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End Slide Message</a:t>
            </a:r>
            <a:endParaRPr lang="en-US" dirty="0"/>
          </a:p>
        </p:txBody>
      </p:sp>
      <p:sp>
        <p:nvSpPr>
          <p:cNvPr id="8" name="TextBox 7">
            <a:extLst>
              <a:ext uri="{FF2B5EF4-FFF2-40B4-BE49-F238E27FC236}">
                <a16:creationId xmlns:a16="http://schemas.microsoft.com/office/drawing/2014/main" id="{D010199C-E508-FA75-AFAC-36B223ACA309}"/>
              </a:ext>
            </a:extLst>
          </p:cNvPr>
          <p:cNvSpPr txBox="1"/>
          <p:nvPr/>
        </p:nvSpPr>
        <p:spPr>
          <a:xfrm>
            <a:off x="9717932" y="4268763"/>
            <a:ext cx="1767324" cy="600164"/>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The</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Big Small</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Firm</a:t>
            </a:r>
            <a:endParaRPr kumimoji="0" lang="en-US" sz="11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
        <p:nvSpPr>
          <p:cNvPr id="7" name="Subtitle 2">
            <a:extLst>
              <a:ext uri="{FF2B5EF4-FFF2-40B4-BE49-F238E27FC236}">
                <a16:creationId xmlns:a16="http://schemas.microsoft.com/office/drawing/2014/main" id="{FAD6BBFB-C24F-B573-C956-6B77C7C487CE}"/>
              </a:ext>
            </a:extLst>
          </p:cNvPr>
          <p:cNvSpPr txBox="1">
            <a:spLocks/>
          </p:cNvSpPr>
          <p:nvPr/>
        </p:nvSpPr>
        <p:spPr>
          <a:xfrm>
            <a:off x="1798412" y="6116568"/>
            <a:ext cx="1639732" cy="256938"/>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400" b="0" i="0" kern="1200">
                <a:solidFill>
                  <a:schemeClr val="accent4"/>
                </a:solidFill>
                <a:latin typeface="Alliance No.2 Light" pitchFamily="2" charset="77"/>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b="0" i="0" kern="1200">
                <a:solidFill>
                  <a:schemeClr val="tx1"/>
                </a:solidFill>
                <a:latin typeface="Alliance No.2 Light" pitchFamily="2" charset="77"/>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b="0" i="0" kern="1200">
                <a:solidFill>
                  <a:schemeClr val="tx1"/>
                </a:solidFill>
                <a:latin typeface="Alliance No.2 Light" pitchFamily="2" charset="77"/>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100" b="0" i="0" u="none" strike="noStrike" kern="1200" cap="none" spc="0" normalizeH="0" baseline="0" noProof="0" dirty="0" err="1">
                <a:ln>
                  <a:noFill/>
                </a:ln>
                <a:solidFill>
                  <a:srgbClr val="343741"/>
                </a:solidFill>
                <a:effectLst/>
                <a:uLnTx/>
                <a:uFillTx/>
                <a:latin typeface="Arial" panose="020B0604020202020204"/>
                <a:ea typeface="+mn-ea"/>
                <a:cs typeface="Arial" panose="020B0604020202020204" pitchFamily="34" charset="0"/>
              </a:rPr>
              <a:t>thebigsmallfirm</a:t>
            </a:r>
            <a:endParaRPr kumimoji="0" lang="en-US" sz="1100" b="0" i="0" u="none" strike="noStrike" kern="1200" cap="none" spc="0" normalizeH="0" baseline="0" noProof="0" dirty="0">
              <a:ln>
                <a:noFill/>
              </a:ln>
              <a:solidFill>
                <a:srgbClr val="343741"/>
              </a:solidFill>
              <a:effectLst/>
              <a:uLnTx/>
              <a:uFillTx/>
              <a:latin typeface="Arial" panose="020B0604020202020204"/>
              <a:ea typeface="+mn-ea"/>
              <a:cs typeface="Arial" panose="020B0604020202020204" pitchFamily="34" charset="0"/>
            </a:endParaRPr>
          </a:p>
        </p:txBody>
      </p:sp>
      <p:pic>
        <p:nvPicPr>
          <p:cNvPr id="4" name="Picture 3">
            <a:extLst>
              <a:ext uri="{FF2B5EF4-FFF2-40B4-BE49-F238E27FC236}">
                <a16:creationId xmlns:a16="http://schemas.microsoft.com/office/drawing/2014/main" id="{2CEA1D7F-0A91-FF16-07CB-FC5A192829F5}"/>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10665671" y="829581"/>
            <a:ext cx="757330" cy="229705"/>
          </a:xfrm>
          <a:prstGeom prst="rect">
            <a:avLst/>
          </a:prstGeom>
        </p:spPr>
      </p:pic>
      <p:sp>
        <p:nvSpPr>
          <p:cNvPr id="6" name="Subtitle 2">
            <a:extLst>
              <a:ext uri="{FF2B5EF4-FFF2-40B4-BE49-F238E27FC236}">
                <a16:creationId xmlns:a16="http://schemas.microsoft.com/office/drawing/2014/main" id="{E67CC62C-9E8F-2FC9-E35C-F9737E3EABAA}"/>
              </a:ext>
            </a:extLst>
          </p:cNvPr>
          <p:cNvSpPr txBox="1">
            <a:spLocks/>
          </p:cNvSpPr>
          <p:nvPr/>
        </p:nvSpPr>
        <p:spPr>
          <a:xfrm>
            <a:off x="4604917" y="6116568"/>
            <a:ext cx="1886195" cy="256938"/>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400" b="0" i="0" kern="1200">
                <a:solidFill>
                  <a:schemeClr val="accent4"/>
                </a:solidFill>
                <a:latin typeface="Alliance No.2 Light" pitchFamily="2" charset="77"/>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b="0" i="0" kern="1200">
                <a:solidFill>
                  <a:schemeClr val="tx1"/>
                </a:solidFill>
                <a:latin typeface="Alliance No.2 Light" pitchFamily="2" charset="77"/>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b="0" i="0" kern="1200">
                <a:solidFill>
                  <a:schemeClr val="tx1"/>
                </a:solidFill>
                <a:latin typeface="Alliance No.2 Light" pitchFamily="2" charset="77"/>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100" b="1" i="0" u="none" strike="noStrike" kern="1200" cap="none" spc="0" normalizeH="0" baseline="0" noProof="0" dirty="0" err="1">
                <a:ln>
                  <a:noFill/>
                </a:ln>
                <a:solidFill>
                  <a:srgbClr val="343741"/>
                </a:solidFill>
                <a:effectLst/>
                <a:uLnTx/>
                <a:uFillTx/>
                <a:latin typeface="Arial" panose="020B0604020202020204"/>
                <a:ea typeface="+mn-ea"/>
                <a:cs typeface="Arial" panose="020B0604020202020204" pitchFamily="34" charset="0"/>
              </a:rPr>
              <a:t>www.stbb.co.za</a:t>
            </a:r>
            <a:endParaRPr kumimoji="0" lang="en-US" sz="1100" b="1" i="0" u="none" strike="noStrike" kern="1200" cap="none" spc="0" normalizeH="0" baseline="0" noProof="0" dirty="0">
              <a:ln>
                <a:noFill/>
              </a:ln>
              <a:solidFill>
                <a:srgbClr val="343741"/>
              </a:solidFill>
              <a:effectLst/>
              <a:uLnTx/>
              <a:uFillTx/>
              <a:latin typeface="Arial" panose="020B0604020202020204"/>
              <a:ea typeface="+mn-ea"/>
              <a:cs typeface="Arial" panose="020B0604020202020204" pitchFamily="34" charset="0"/>
            </a:endParaRPr>
          </a:p>
        </p:txBody>
      </p:sp>
      <p:pic>
        <p:nvPicPr>
          <p:cNvPr id="19" name="Picture 18" descr="A white letter f on a dark background&#10;&#10;AI-generated content may be incorrect.">
            <a:extLst>
              <a:ext uri="{FF2B5EF4-FFF2-40B4-BE49-F238E27FC236}">
                <a16:creationId xmlns:a16="http://schemas.microsoft.com/office/drawing/2014/main" id="{90A998BC-294D-7726-02B8-FA5F38D9A2F2}"/>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047267" y="6116568"/>
            <a:ext cx="273050" cy="273050"/>
          </a:xfrm>
          <a:prstGeom prst="rect">
            <a:avLst/>
          </a:prstGeom>
        </p:spPr>
      </p:pic>
      <p:pic>
        <p:nvPicPr>
          <p:cNvPr id="22" name="Picture 21" descr="A logo of a camera&#10;&#10;AI-generated content may be incorrect.">
            <a:extLst>
              <a:ext uri="{FF2B5EF4-FFF2-40B4-BE49-F238E27FC236}">
                <a16:creationId xmlns:a16="http://schemas.microsoft.com/office/drawing/2014/main" id="{A5ACCB66-6AAB-FDD3-B9C7-83C048A5237E}"/>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388579" y="6116568"/>
            <a:ext cx="273050" cy="273050"/>
          </a:xfrm>
          <a:prstGeom prst="rect">
            <a:avLst/>
          </a:prstGeom>
        </p:spPr>
      </p:pic>
      <p:pic>
        <p:nvPicPr>
          <p:cNvPr id="24" name="Picture 23" descr="A white letter on a black background&#10;&#10;AI-generated content may be incorrect.">
            <a:extLst>
              <a:ext uri="{FF2B5EF4-FFF2-40B4-BE49-F238E27FC236}">
                <a16:creationId xmlns:a16="http://schemas.microsoft.com/office/drawing/2014/main" id="{17ED2889-97AE-67FE-2698-2A8A89DCBA1D}"/>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05955" y="6116568"/>
            <a:ext cx="273050" cy="273050"/>
          </a:xfrm>
          <a:prstGeom prst="rect">
            <a:avLst/>
          </a:prstGeom>
        </p:spPr>
      </p:pic>
    </p:spTree>
    <p:extLst>
      <p:ext uri="{BB962C8B-B14F-4D97-AF65-F5344CB8AC3E}">
        <p14:creationId xmlns:p14="http://schemas.microsoft.com/office/powerpoint/2010/main" val="14817253"/>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userDrawn="1">
  <p:cSld name="22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537856"/>
            <a:ext cx="6382139" cy="4937104"/>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Title 1">
            <a:extLst>
              <a:ext uri="{FF2B5EF4-FFF2-40B4-BE49-F238E27FC236}">
                <a16:creationId xmlns:a16="http://schemas.microsoft.com/office/drawing/2014/main" id="{8FA92D70-BFFE-D9E7-1E4C-A7E088A01FE3}"/>
              </a:ext>
            </a:extLst>
          </p:cNvPr>
          <p:cNvSpPr>
            <a:spLocks noGrp="1"/>
          </p:cNvSpPr>
          <p:nvPr>
            <p:ph type="title" hasCustomPrompt="1"/>
          </p:nvPr>
        </p:nvSpPr>
        <p:spPr>
          <a:xfrm>
            <a:off x="434683" y="383040"/>
            <a:ext cx="6382139" cy="946995"/>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2" name="Picture Placeholder 3">
            <a:extLst>
              <a:ext uri="{FF2B5EF4-FFF2-40B4-BE49-F238E27FC236}">
                <a16:creationId xmlns:a16="http://schemas.microsoft.com/office/drawing/2014/main" id="{5A7FD3FD-3ED2-9EB5-6B38-5679DA9404C2}"/>
              </a:ext>
            </a:extLst>
          </p:cNvPr>
          <p:cNvSpPr>
            <a:spLocks noGrp="1"/>
          </p:cNvSpPr>
          <p:nvPr>
            <p:ph type="pic" sz="quarter" idx="10"/>
          </p:nvPr>
        </p:nvSpPr>
        <p:spPr>
          <a:xfrm flipH="1">
            <a:off x="7061859" y="0"/>
            <a:ext cx="5130141" cy="6858000"/>
          </a:xfrm>
          <a:prstGeom prst="flowChartDelay">
            <a:avLst/>
          </a:prstGeom>
        </p:spPr>
        <p:txBody>
          <a:bodyPr>
            <a:normAutofit/>
          </a:bodyPr>
          <a:lstStyle>
            <a:lvl1pPr marL="0" indent="0" algn="ctr">
              <a:buNone/>
              <a:defRPr sz="1200"/>
            </a:lvl1pPr>
          </a:lstStyle>
          <a:p>
            <a:endParaRPr lang="en-US"/>
          </a:p>
        </p:txBody>
      </p:sp>
    </p:spTree>
    <p:extLst>
      <p:ext uri="{BB962C8B-B14F-4D97-AF65-F5344CB8AC3E}">
        <p14:creationId xmlns:p14="http://schemas.microsoft.com/office/powerpoint/2010/main" val="478948863"/>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userDrawn="1">
  <p:cSld name="18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5" name="Picture Placeholder 3">
            <a:extLst>
              <a:ext uri="{FF2B5EF4-FFF2-40B4-BE49-F238E27FC236}">
                <a16:creationId xmlns:a16="http://schemas.microsoft.com/office/drawing/2014/main" id="{3CE0DF66-8AE5-BD83-F3C8-AE05F91C4681}"/>
              </a:ext>
            </a:extLst>
          </p:cNvPr>
          <p:cNvSpPr>
            <a:spLocks noGrp="1"/>
          </p:cNvSpPr>
          <p:nvPr>
            <p:ph type="pic" sz="quarter" idx="10"/>
          </p:nvPr>
        </p:nvSpPr>
        <p:spPr>
          <a:xfrm>
            <a:off x="-1" y="0"/>
            <a:ext cx="5130141" cy="6858000"/>
          </a:xfrm>
          <a:prstGeom prst="flowChartDelay">
            <a:avLst/>
          </a:prstGeom>
        </p:spPr>
        <p:txBody>
          <a:bodyPr>
            <a:normAutofit/>
          </a:bodyPr>
          <a:lstStyle>
            <a:lvl1pPr marL="0" indent="0" algn="ctr">
              <a:buNone/>
              <a:defRPr sz="1200"/>
            </a:lvl1pPr>
          </a:lstStyle>
          <a:p>
            <a:endParaRPr lang="en-US"/>
          </a:p>
        </p:txBody>
      </p:sp>
      <p:sp>
        <p:nvSpPr>
          <p:cNvPr id="16" name="Subtitle 2">
            <a:extLst>
              <a:ext uri="{FF2B5EF4-FFF2-40B4-BE49-F238E27FC236}">
                <a16:creationId xmlns:a16="http://schemas.microsoft.com/office/drawing/2014/main" id="{8ADEF358-88B5-F8FA-5C14-73D075D3F635}"/>
              </a:ext>
            </a:extLst>
          </p:cNvPr>
          <p:cNvSpPr>
            <a:spLocks noGrp="1"/>
          </p:cNvSpPr>
          <p:nvPr>
            <p:ph type="subTitle" idx="1" hasCustomPrompt="1"/>
          </p:nvPr>
        </p:nvSpPr>
        <p:spPr>
          <a:xfrm>
            <a:off x="5380756" y="1323038"/>
            <a:ext cx="6382140"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17" name="Text Placeholder 13">
            <a:extLst>
              <a:ext uri="{FF2B5EF4-FFF2-40B4-BE49-F238E27FC236}">
                <a16:creationId xmlns:a16="http://schemas.microsoft.com/office/drawing/2014/main" id="{64170834-4FB6-9E77-559C-0EB51D871FB3}"/>
              </a:ext>
            </a:extLst>
          </p:cNvPr>
          <p:cNvSpPr>
            <a:spLocks noGrp="1"/>
          </p:cNvSpPr>
          <p:nvPr>
            <p:ph type="body" sz="quarter" idx="11"/>
          </p:nvPr>
        </p:nvSpPr>
        <p:spPr>
          <a:xfrm>
            <a:off x="5380756" y="2008910"/>
            <a:ext cx="6382139" cy="4424486"/>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19" name="Title 1">
            <a:extLst>
              <a:ext uri="{FF2B5EF4-FFF2-40B4-BE49-F238E27FC236}">
                <a16:creationId xmlns:a16="http://schemas.microsoft.com/office/drawing/2014/main" id="{7E243988-BD40-E774-99AD-ABC65D2FA2B1}"/>
              </a:ext>
            </a:extLst>
          </p:cNvPr>
          <p:cNvSpPr>
            <a:spLocks noGrp="1"/>
          </p:cNvSpPr>
          <p:nvPr>
            <p:ph type="title" hasCustomPrompt="1"/>
          </p:nvPr>
        </p:nvSpPr>
        <p:spPr>
          <a:xfrm>
            <a:off x="5380756" y="362188"/>
            <a:ext cx="6382139" cy="946995"/>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301655279"/>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userDrawn="1">
  <p:cSld name="24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401006"/>
            <a:ext cx="5319195" cy="507395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3" name="Text Placeholder 13">
            <a:extLst>
              <a:ext uri="{FF2B5EF4-FFF2-40B4-BE49-F238E27FC236}">
                <a16:creationId xmlns:a16="http://schemas.microsoft.com/office/drawing/2014/main" id="{C50AAF10-F935-C2F1-9CAF-6E3FFB4DA805}"/>
              </a:ext>
            </a:extLst>
          </p:cNvPr>
          <p:cNvSpPr>
            <a:spLocks noGrp="1"/>
          </p:cNvSpPr>
          <p:nvPr>
            <p:ph type="body" sz="quarter" idx="12"/>
          </p:nvPr>
        </p:nvSpPr>
        <p:spPr>
          <a:xfrm>
            <a:off x="6438122" y="1385455"/>
            <a:ext cx="5319196" cy="507395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Title 1">
            <a:extLst>
              <a:ext uri="{FF2B5EF4-FFF2-40B4-BE49-F238E27FC236}">
                <a16:creationId xmlns:a16="http://schemas.microsoft.com/office/drawing/2014/main" id="{6EEBCA77-2BD1-D620-2A78-365893AA628C}"/>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4220282337"/>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userDrawn="1">
  <p:cSld name="29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939636"/>
            <a:ext cx="11395787" cy="453532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2" name="Subtitle 2">
            <a:extLst>
              <a:ext uri="{FF2B5EF4-FFF2-40B4-BE49-F238E27FC236}">
                <a16:creationId xmlns:a16="http://schemas.microsoft.com/office/drawing/2014/main" id="{B92A8784-E414-1956-C183-FC2C077E7A16}"/>
              </a:ext>
            </a:extLst>
          </p:cNvPr>
          <p:cNvSpPr>
            <a:spLocks noGrp="1"/>
          </p:cNvSpPr>
          <p:nvPr>
            <p:ph type="subTitle" idx="1" hasCustomPrompt="1"/>
          </p:nvPr>
        </p:nvSpPr>
        <p:spPr>
          <a:xfrm>
            <a:off x="434682" y="1188000"/>
            <a:ext cx="11395787"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4" name="Title 1">
            <a:extLst>
              <a:ext uri="{FF2B5EF4-FFF2-40B4-BE49-F238E27FC236}">
                <a16:creationId xmlns:a16="http://schemas.microsoft.com/office/drawing/2014/main" id="{40AC629E-29D2-D559-BC74-3708F279D55F}"/>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2195557448"/>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userDrawn="1">
  <p:cSld name="19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ext Placeholder 13">
            <a:extLst>
              <a:ext uri="{FF2B5EF4-FFF2-40B4-BE49-F238E27FC236}">
                <a16:creationId xmlns:a16="http://schemas.microsoft.com/office/drawing/2014/main" id="{8122E555-14C6-E472-A738-A0EAB51814C9}"/>
              </a:ext>
            </a:extLst>
          </p:cNvPr>
          <p:cNvSpPr>
            <a:spLocks noGrp="1"/>
          </p:cNvSpPr>
          <p:nvPr>
            <p:ph type="body" sz="quarter" idx="11"/>
          </p:nvPr>
        </p:nvSpPr>
        <p:spPr>
          <a:xfrm>
            <a:off x="5463883" y="1482437"/>
            <a:ext cx="6382139" cy="4937104"/>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Title 1">
            <a:extLst>
              <a:ext uri="{FF2B5EF4-FFF2-40B4-BE49-F238E27FC236}">
                <a16:creationId xmlns:a16="http://schemas.microsoft.com/office/drawing/2014/main" id="{4888D56C-2EB1-F3BF-E149-5895427EEE03}"/>
              </a:ext>
            </a:extLst>
          </p:cNvPr>
          <p:cNvSpPr>
            <a:spLocks noGrp="1"/>
          </p:cNvSpPr>
          <p:nvPr>
            <p:ph type="title" hasCustomPrompt="1"/>
          </p:nvPr>
        </p:nvSpPr>
        <p:spPr>
          <a:xfrm>
            <a:off x="5463882" y="327622"/>
            <a:ext cx="6382139" cy="946995"/>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2" name="Picture Placeholder 3">
            <a:extLst>
              <a:ext uri="{FF2B5EF4-FFF2-40B4-BE49-F238E27FC236}">
                <a16:creationId xmlns:a16="http://schemas.microsoft.com/office/drawing/2014/main" id="{D008E0C4-2CC1-A1B6-AFA5-8EDD053F2ED4}"/>
              </a:ext>
            </a:extLst>
          </p:cNvPr>
          <p:cNvSpPr>
            <a:spLocks noGrp="1"/>
          </p:cNvSpPr>
          <p:nvPr>
            <p:ph type="pic" sz="quarter" idx="10"/>
          </p:nvPr>
        </p:nvSpPr>
        <p:spPr>
          <a:xfrm>
            <a:off x="-1" y="0"/>
            <a:ext cx="5130141" cy="6858000"/>
          </a:xfrm>
          <a:prstGeom prst="flowChartDelay">
            <a:avLst/>
          </a:prstGeom>
        </p:spPr>
        <p:txBody>
          <a:bodyPr>
            <a:normAutofit/>
          </a:bodyPr>
          <a:lstStyle>
            <a:lvl1pPr marL="0" indent="0" algn="ctr">
              <a:buNone/>
              <a:defRPr sz="1200"/>
            </a:lvl1pPr>
          </a:lstStyle>
          <a:p>
            <a:endParaRPr lang="en-US"/>
          </a:p>
        </p:txBody>
      </p:sp>
    </p:spTree>
    <p:extLst>
      <p:ext uri="{BB962C8B-B14F-4D97-AF65-F5344CB8AC3E}">
        <p14:creationId xmlns:p14="http://schemas.microsoft.com/office/powerpoint/2010/main" val="1632593858"/>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32_Custom Layout">
    <p:spTree>
      <p:nvGrpSpPr>
        <p:cNvPr id="1" name=""/>
        <p:cNvGrpSpPr/>
        <p:nvPr/>
      </p:nvGrpSpPr>
      <p:grpSpPr>
        <a:xfrm>
          <a:off x="0" y="0"/>
          <a:ext cx="0" cy="0"/>
          <a:chOff x="0" y="0"/>
          <a:chExt cx="0" cy="0"/>
        </a:xfrm>
      </p:grpSpPr>
      <p:pic>
        <p:nvPicPr>
          <p:cNvPr id="4" name="Picture 3" descr="A red and yellow background&#10;&#10;Description automatically generated">
            <a:extLst>
              <a:ext uri="{FF2B5EF4-FFF2-40B4-BE49-F238E27FC236}">
                <a16:creationId xmlns:a16="http://schemas.microsoft.com/office/drawing/2014/main" id="{44F3850D-BB9C-3F74-198D-7B7D4F554ED8}"/>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6" name="Picture Placeholder 5">
            <a:extLst>
              <a:ext uri="{FF2B5EF4-FFF2-40B4-BE49-F238E27FC236}">
                <a16:creationId xmlns:a16="http://schemas.microsoft.com/office/drawing/2014/main" id="{A0D1669A-2E17-B796-717A-376483839C05}"/>
              </a:ext>
            </a:extLst>
          </p:cNvPr>
          <p:cNvSpPr>
            <a:spLocks noGrp="1" noChangeAspect="1"/>
          </p:cNvSpPr>
          <p:nvPr>
            <p:ph type="pic" sz="quarter" idx="10"/>
          </p:nvPr>
        </p:nvSpPr>
        <p:spPr>
          <a:xfrm>
            <a:off x="997858" y="1816101"/>
            <a:ext cx="4183742" cy="4183742"/>
          </a:xfrm>
          <a:prstGeom prst="ellipse">
            <a:avLst/>
          </a:prstGeom>
        </p:spPr>
        <p:txBody>
          <a:bodyPr/>
          <a:lstStyle/>
          <a:p>
            <a:endParaRPr lang="en-US"/>
          </a:p>
        </p:txBody>
      </p:sp>
      <p:sp>
        <p:nvSpPr>
          <p:cNvPr id="9" name="Subtitle 2">
            <a:extLst>
              <a:ext uri="{FF2B5EF4-FFF2-40B4-BE49-F238E27FC236}">
                <a16:creationId xmlns:a16="http://schemas.microsoft.com/office/drawing/2014/main" id="{253924C2-F967-07CD-3C88-B15E6B95E704}"/>
              </a:ext>
            </a:extLst>
          </p:cNvPr>
          <p:cNvSpPr>
            <a:spLocks noGrp="1"/>
          </p:cNvSpPr>
          <p:nvPr>
            <p:ph type="subTitle" idx="1" hasCustomPrompt="1"/>
          </p:nvPr>
        </p:nvSpPr>
        <p:spPr>
          <a:xfrm>
            <a:off x="5715000" y="5393130"/>
            <a:ext cx="6057900" cy="606714"/>
          </a:xfrm>
        </p:spPr>
        <p:txBody>
          <a:bodyPr anchor="ctr">
            <a:normAutofit/>
          </a:bodyPr>
          <a:lstStyle>
            <a:lvl1pPr marL="0" indent="0" algn="r">
              <a:buNone/>
              <a:defRPr sz="1700" b="0" i="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13" name="Title Placeholder 1">
            <a:extLst>
              <a:ext uri="{FF2B5EF4-FFF2-40B4-BE49-F238E27FC236}">
                <a16:creationId xmlns:a16="http://schemas.microsoft.com/office/drawing/2014/main" id="{E9571C8D-647C-8ACF-32D7-1B8E5784D3A5}"/>
              </a:ext>
            </a:extLst>
          </p:cNvPr>
          <p:cNvSpPr>
            <a:spLocks noGrp="1"/>
          </p:cNvSpPr>
          <p:nvPr>
            <p:ph type="title" hasCustomPrompt="1"/>
          </p:nvPr>
        </p:nvSpPr>
        <p:spPr>
          <a:xfrm>
            <a:off x="5715000" y="1330036"/>
            <a:ext cx="6057901" cy="3443845"/>
          </a:xfrm>
          <a:prstGeom prst="rect">
            <a:avLst/>
          </a:prstGeom>
          <a:noFill/>
        </p:spPr>
        <p:txBody>
          <a:bodyPr vert="horz" lIns="91440" tIns="45720" rIns="91440" bIns="45720" rtlCol="0" anchor="ctr">
            <a:normAutofit/>
          </a:bodyPr>
          <a:lstStyle>
            <a:lvl1pPr algn="ctr">
              <a:defRPr sz="6400" b="1" i="0">
                <a:ln>
                  <a:solidFill>
                    <a:schemeClr val="bg1"/>
                  </a:solidFill>
                </a:ln>
                <a:noFill/>
                <a:latin typeface="Arial Black" panose="020B0604020202020204" pitchFamily="34" charset="0"/>
                <a:cs typeface="Arial Black"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440080485"/>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Title Placeholder 1">
            <a:extLst>
              <a:ext uri="{FF2B5EF4-FFF2-40B4-BE49-F238E27FC236}">
                <a16:creationId xmlns:a16="http://schemas.microsoft.com/office/drawing/2014/main" id="{9D077C61-5616-CFDA-5ADB-694D01B22F7F}"/>
              </a:ext>
            </a:extLst>
          </p:cNvPr>
          <p:cNvSpPr>
            <a:spLocks noGrp="1"/>
          </p:cNvSpPr>
          <p:nvPr>
            <p:ph type="title" hasCustomPrompt="1"/>
          </p:nvPr>
        </p:nvSpPr>
        <p:spPr>
          <a:xfrm>
            <a:off x="1099458" y="2766218"/>
            <a:ext cx="10515600" cy="1325563"/>
          </a:xfrm>
          <a:prstGeom prst="rect">
            <a:avLst/>
          </a:prstGeom>
          <a:noFill/>
        </p:spPr>
        <p:txBody>
          <a:bodyPr vert="horz" lIns="91440" tIns="45720" rIns="91440" bIns="45720" rtlCol="0" anchor="ctr">
            <a:normAutofit/>
          </a:bodyPr>
          <a:lstStyle>
            <a:lvl1pPr algn="ctr">
              <a:defRPr sz="6400" b="1" i="0">
                <a:ln>
                  <a:solidFill>
                    <a:schemeClr val="bg1"/>
                  </a:solidFill>
                </a:ln>
                <a:noFill/>
                <a:latin typeface="Arial Black" panose="020B0604020202020204" pitchFamily="34" charset="0"/>
                <a:cs typeface="Arial Black"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2072877921"/>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1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C490DB6-4231-76ED-A9EB-C4FB2E47E974}"/>
              </a:ext>
            </a:extLst>
          </p:cNvPr>
          <p:cNvSpPr>
            <a:spLocks noGrp="1"/>
          </p:cNvSpPr>
          <p:nvPr>
            <p:ph type="title" hasCustomPrompt="1"/>
          </p:nvPr>
        </p:nvSpPr>
        <p:spPr>
          <a:xfrm>
            <a:off x="1099458" y="2766218"/>
            <a:ext cx="10515600" cy="1325563"/>
          </a:xfrm>
          <a:prstGeom prst="rect">
            <a:avLst/>
          </a:prstGeom>
          <a:noFill/>
        </p:spPr>
        <p:txBody>
          <a:bodyPr vert="horz" lIns="91440" tIns="45720" rIns="91440" bIns="45720" rtlCol="0" anchor="ctr">
            <a:normAutofit/>
          </a:bodyPr>
          <a:lstStyle>
            <a:lvl1pPr algn="ctr">
              <a:defRPr sz="6400" b="1" i="0">
                <a:ln>
                  <a:solidFill>
                    <a:schemeClr val="bg1"/>
                  </a:solidFill>
                </a:ln>
                <a:noFill/>
                <a:latin typeface="Arial Black" panose="020B0604020202020204" pitchFamily="34" charset="0"/>
                <a:cs typeface="Arial Black"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7111446"/>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2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23326AC-0EF9-FEB1-1ACC-56BE3F1A744B}"/>
              </a:ext>
            </a:extLst>
          </p:cNvPr>
          <p:cNvSpPr>
            <a:spLocks noGrp="1"/>
          </p:cNvSpPr>
          <p:nvPr>
            <p:ph type="title" hasCustomPrompt="1"/>
          </p:nvPr>
        </p:nvSpPr>
        <p:spPr>
          <a:xfrm>
            <a:off x="1099458" y="2766218"/>
            <a:ext cx="10515600" cy="1325563"/>
          </a:xfrm>
          <a:prstGeom prst="rect">
            <a:avLst/>
          </a:prstGeom>
          <a:noFill/>
        </p:spPr>
        <p:txBody>
          <a:bodyPr vert="horz" lIns="91440" tIns="45720" rIns="91440" bIns="45720" rtlCol="0" anchor="ctr">
            <a:normAutofit/>
          </a:bodyPr>
          <a:lstStyle>
            <a:lvl1pPr algn="ctr">
              <a:defRPr sz="6400" b="1" i="0">
                <a:ln>
                  <a:solidFill>
                    <a:schemeClr val="bg1"/>
                  </a:solidFill>
                </a:ln>
                <a:noFill/>
                <a:latin typeface="Arial Black" panose="020B0604020202020204" pitchFamily="34" charset="0"/>
                <a:cs typeface="Arial Black"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049232716"/>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4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C04A69D-C374-8CBD-5BE7-18212D2AD0F6}"/>
              </a:ext>
            </a:extLst>
          </p:cNvPr>
          <p:cNvSpPr>
            <a:spLocks noGrp="1"/>
          </p:cNvSpPr>
          <p:nvPr>
            <p:ph type="title" hasCustomPrompt="1"/>
          </p:nvPr>
        </p:nvSpPr>
        <p:spPr>
          <a:xfrm>
            <a:off x="1099458" y="2766218"/>
            <a:ext cx="10515600" cy="1325563"/>
          </a:xfrm>
          <a:prstGeom prst="rect">
            <a:avLst/>
          </a:prstGeom>
          <a:noFill/>
        </p:spPr>
        <p:txBody>
          <a:bodyPr vert="horz" lIns="91440" tIns="45720" rIns="91440" bIns="45720" rtlCol="0" anchor="ctr">
            <a:normAutofit/>
          </a:bodyPr>
          <a:lstStyle>
            <a:lvl1pPr algn="ctr">
              <a:defRPr sz="6400" b="1" i="0">
                <a:ln>
                  <a:solidFill>
                    <a:schemeClr val="bg1"/>
                  </a:solidFill>
                </a:ln>
                <a:noFill/>
                <a:latin typeface="Arial Black" panose="020B0604020202020204" pitchFamily="34" charset="0"/>
                <a:cs typeface="Arial Black"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292652904"/>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3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Picture Placeholder 9">
            <a:extLst>
              <a:ext uri="{FF2B5EF4-FFF2-40B4-BE49-F238E27FC236}">
                <a16:creationId xmlns:a16="http://schemas.microsoft.com/office/drawing/2014/main" id="{8AFB19EB-3F3D-5F60-56B7-6A762774E13B}"/>
              </a:ext>
            </a:extLst>
          </p:cNvPr>
          <p:cNvSpPr>
            <a:spLocks noGrp="1"/>
          </p:cNvSpPr>
          <p:nvPr>
            <p:ph type="pic" sz="quarter" idx="10"/>
          </p:nvPr>
        </p:nvSpPr>
        <p:spPr>
          <a:xfrm>
            <a:off x="751340" y="653824"/>
            <a:ext cx="3102201" cy="4546826"/>
          </a:xfrm>
        </p:spPr>
        <p:txBody>
          <a:bodyPr>
            <a:normAutofit/>
          </a:bodyPr>
          <a:lstStyle>
            <a:lvl1pPr marL="0" indent="0">
              <a:buNone/>
              <a:defRPr sz="1200"/>
            </a:lvl1pPr>
          </a:lstStyle>
          <a:p>
            <a:endParaRPr lang="en-US" dirty="0"/>
          </a:p>
        </p:txBody>
      </p:sp>
      <p:sp>
        <p:nvSpPr>
          <p:cNvPr id="13" name="Subtitle 2">
            <a:extLst>
              <a:ext uri="{FF2B5EF4-FFF2-40B4-BE49-F238E27FC236}">
                <a16:creationId xmlns:a16="http://schemas.microsoft.com/office/drawing/2014/main" id="{F50006E4-AD84-51B6-00BD-D505891D5D8B}"/>
              </a:ext>
            </a:extLst>
          </p:cNvPr>
          <p:cNvSpPr>
            <a:spLocks noGrp="1"/>
          </p:cNvSpPr>
          <p:nvPr>
            <p:ph type="subTitle" idx="1" hasCustomPrompt="1"/>
          </p:nvPr>
        </p:nvSpPr>
        <p:spPr>
          <a:xfrm>
            <a:off x="4767942" y="653824"/>
            <a:ext cx="7184571" cy="979033"/>
          </a:xfrm>
        </p:spPr>
        <p:txBody>
          <a:bodyPr anchor="ctr">
            <a:normAutofit/>
          </a:bodyPr>
          <a:lstStyle>
            <a:lvl1pPr marL="0" indent="0" algn="l">
              <a:buNone/>
              <a:defRPr sz="2900" b="0" i="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16" name="Text Placeholder 15">
            <a:extLst>
              <a:ext uri="{FF2B5EF4-FFF2-40B4-BE49-F238E27FC236}">
                <a16:creationId xmlns:a16="http://schemas.microsoft.com/office/drawing/2014/main" id="{1DC85438-D63F-1EEE-B5B0-D17AEF2DA951}"/>
              </a:ext>
            </a:extLst>
          </p:cNvPr>
          <p:cNvSpPr>
            <a:spLocks noGrp="1"/>
          </p:cNvSpPr>
          <p:nvPr>
            <p:ph type="body" sz="quarter" idx="11"/>
          </p:nvPr>
        </p:nvSpPr>
        <p:spPr>
          <a:xfrm>
            <a:off x="750662" y="5291821"/>
            <a:ext cx="3101975" cy="783090"/>
          </a:xfrm>
        </p:spPr>
        <p:txBody>
          <a:bodyPr>
            <a:normAutofit/>
          </a:bodyPr>
          <a:lstStyle>
            <a:lvl1pPr marL="0" indent="0">
              <a:buNone/>
              <a:defRPr sz="2200" b="1" i="0">
                <a:solidFill>
                  <a:schemeClr val="tx2"/>
                </a:solidFill>
                <a:latin typeface="Arial" panose="020B0604020202020204" pitchFamily="34" charset="0"/>
                <a:cs typeface="Arial" panose="020B0604020202020204" pitchFamily="34" charset="0"/>
              </a:defRPr>
            </a:lvl1pPr>
          </a:lstStyle>
          <a:p>
            <a:pPr lvl="0"/>
            <a:endParaRPr lang="en-US" dirty="0"/>
          </a:p>
        </p:txBody>
      </p:sp>
      <p:sp>
        <p:nvSpPr>
          <p:cNvPr id="17" name="Text Placeholder 15">
            <a:extLst>
              <a:ext uri="{FF2B5EF4-FFF2-40B4-BE49-F238E27FC236}">
                <a16:creationId xmlns:a16="http://schemas.microsoft.com/office/drawing/2014/main" id="{B91806DE-D4D1-6BE2-107D-92C8D7BDE0D3}"/>
              </a:ext>
            </a:extLst>
          </p:cNvPr>
          <p:cNvSpPr>
            <a:spLocks noGrp="1"/>
          </p:cNvSpPr>
          <p:nvPr>
            <p:ph type="body" sz="quarter" idx="12"/>
          </p:nvPr>
        </p:nvSpPr>
        <p:spPr>
          <a:xfrm>
            <a:off x="750661" y="6166082"/>
            <a:ext cx="3101975" cy="558568"/>
          </a:xfrm>
        </p:spPr>
        <p:txBody>
          <a:bodyPr>
            <a:normAutofit/>
          </a:bodyPr>
          <a:lstStyle>
            <a:lvl1pPr marL="0" indent="0">
              <a:buNone/>
              <a:defRPr sz="2200" b="0" i="0">
                <a:solidFill>
                  <a:schemeClr val="tx2"/>
                </a:solidFill>
                <a:latin typeface="Arial" panose="020B0604020202020204" pitchFamily="34" charset="0"/>
                <a:cs typeface="Arial" panose="020B0604020202020204" pitchFamily="34" charset="0"/>
              </a:defRPr>
            </a:lvl1pPr>
          </a:lstStyle>
          <a:p>
            <a:pPr lvl="0"/>
            <a:endParaRPr lang="en-US" dirty="0"/>
          </a:p>
        </p:txBody>
      </p:sp>
      <p:pic>
        <p:nvPicPr>
          <p:cNvPr id="19" name="Picture 18" descr="A black background with red letters&#10;&#10;Description automatically generated">
            <a:extLst>
              <a:ext uri="{FF2B5EF4-FFF2-40B4-BE49-F238E27FC236}">
                <a16:creationId xmlns:a16="http://schemas.microsoft.com/office/drawing/2014/main" id="{D7CFD944-A707-B3DF-ACB1-74469CDCD09B}"/>
              </a:ext>
            </a:extLst>
          </p:cNvPr>
          <p:cNvPicPr>
            <a:picLocks noChangeAspect="1"/>
          </p:cNvPicPr>
          <p:nvPr userDrawn="1"/>
        </p:nvPicPr>
        <p:blipFill>
          <a:blip r:embed="rId3"/>
          <a:stretch>
            <a:fillRect/>
          </a:stretch>
        </p:blipFill>
        <p:spPr>
          <a:xfrm>
            <a:off x="4767941" y="1962150"/>
            <a:ext cx="1800225" cy="514350"/>
          </a:xfrm>
          <a:prstGeom prst="rect">
            <a:avLst/>
          </a:prstGeom>
        </p:spPr>
      </p:pic>
      <p:sp>
        <p:nvSpPr>
          <p:cNvPr id="21" name="Text Placeholder 20">
            <a:extLst>
              <a:ext uri="{FF2B5EF4-FFF2-40B4-BE49-F238E27FC236}">
                <a16:creationId xmlns:a16="http://schemas.microsoft.com/office/drawing/2014/main" id="{26222AC8-B541-2CF8-62C8-544F871EF4F4}"/>
              </a:ext>
            </a:extLst>
          </p:cNvPr>
          <p:cNvSpPr>
            <a:spLocks noGrp="1"/>
          </p:cNvSpPr>
          <p:nvPr>
            <p:ph type="body" sz="quarter" idx="13"/>
          </p:nvPr>
        </p:nvSpPr>
        <p:spPr>
          <a:xfrm>
            <a:off x="4767717" y="2805792"/>
            <a:ext cx="7184571" cy="3269119"/>
          </a:xfrm>
        </p:spPr>
        <p:txBody>
          <a:bodyPr>
            <a:normAutofit/>
          </a:bodyPr>
          <a:lstStyle>
            <a:lvl1pPr marL="0" indent="0">
              <a:buNone/>
              <a:defRPr sz="1500"/>
            </a:lvl1pPr>
          </a:lstStyle>
          <a:p>
            <a:pPr lvl="0"/>
            <a:endParaRPr lang="en-US" dirty="0"/>
          </a:p>
        </p:txBody>
      </p:sp>
      <p:sp>
        <p:nvSpPr>
          <p:cNvPr id="22" name="Text Placeholder 15">
            <a:extLst>
              <a:ext uri="{FF2B5EF4-FFF2-40B4-BE49-F238E27FC236}">
                <a16:creationId xmlns:a16="http://schemas.microsoft.com/office/drawing/2014/main" id="{76887355-1DF8-9042-E66D-DDDD8B90B73C}"/>
              </a:ext>
            </a:extLst>
          </p:cNvPr>
          <p:cNvSpPr>
            <a:spLocks noGrp="1"/>
          </p:cNvSpPr>
          <p:nvPr>
            <p:ph type="body" sz="quarter" idx="14" hasCustomPrompt="1"/>
          </p:nvPr>
        </p:nvSpPr>
        <p:spPr>
          <a:xfrm>
            <a:off x="4767717" y="6166082"/>
            <a:ext cx="685997" cy="558568"/>
          </a:xfrm>
        </p:spPr>
        <p:txBody>
          <a:bodyPr anchor="ctr">
            <a:normAutofit/>
          </a:bodyPr>
          <a:lstStyle>
            <a:lvl1pPr marL="0" indent="0">
              <a:buNone/>
              <a:defRPr sz="1500" b="0" i="0">
                <a:solidFill>
                  <a:schemeClr val="accent2"/>
                </a:solidFill>
                <a:latin typeface="Arial" panose="020B0604020202020204" pitchFamily="34" charset="0"/>
                <a:cs typeface="Arial" panose="020B0604020202020204" pitchFamily="34" charset="0"/>
              </a:defRPr>
            </a:lvl1pPr>
          </a:lstStyle>
          <a:p>
            <a:pPr lvl="0"/>
            <a:r>
              <a:rPr lang="en-US" dirty="0"/>
              <a:t>TEL:</a:t>
            </a:r>
          </a:p>
        </p:txBody>
      </p:sp>
      <p:sp>
        <p:nvSpPr>
          <p:cNvPr id="23" name="Text Placeholder 15">
            <a:extLst>
              <a:ext uri="{FF2B5EF4-FFF2-40B4-BE49-F238E27FC236}">
                <a16:creationId xmlns:a16="http://schemas.microsoft.com/office/drawing/2014/main" id="{000A8059-DC8C-2574-56D6-EA22DE9AEE8E}"/>
              </a:ext>
            </a:extLst>
          </p:cNvPr>
          <p:cNvSpPr>
            <a:spLocks noGrp="1"/>
          </p:cNvSpPr>
          <p:nvPr>
            <p:ph type="body" sz="quarter" idx="15"/>
          </p:nvPr>
        </p:nvSpPr>
        <p:spPr>
          <a:xfrm>
            <a:off x="8441473" y="6161817"/>
            <a:ext cx="3510815" cy="558568"/>
          </a:xfrm>
        </p:spPr>
        <p:txBody>
          <a:bodyPr anchor="ctr">
            <a:normAutofit/>
          </a:bodyPr>
          <a:lstStyle>
            <a:lvl1pPr marL="0" indent="0">
              <a:buNone/>
              <a:defRPr sz="1500" b="0" i="0">
                <a:solidFill>
                  <a:schemeClr val="tx1"/>
                </a:solidFill>
                <a:latin typeface="Arial" panose="020B0604020202020204" pitchFamily="34" charset="0"/>
                <a:cs typeface="Arial" panose="020B0604020202020204" pitchFamily="34" charset="0"/>
              </a:defRPr>
            </a:lvl1pPr>
          </a:lstStyle>
          <a:p>
            <a:pPr lvl="0"/>
            <a:endParaRPr lang="en-US" dirty="0"/>
          </a:p>
        </p:txBody>
      </p:sp>
      <p:sp>
        <p:nvSpPr>
          <p:cNvPr id="24" name="Text Placeholder 15">
            <a:extLst>
              <a:ext uri="{FF2B5EF4-FFF2-40B4-BE49-F238E27FC236}">
                <a16:creationId xmlns:a16="http://schemas.microsoft.com/office/drawing/2014/main" id="{C825BC24-02C8-A3FF-D5B1-A74A6509B803}"/>
              </a:ext>
            </a:extLst>
          </p:cNvPr>
          <p:cNvSpPr>
            <a:spLocks noGrp="1"/>
          </p:cNvSpPr>
          <p:nvPr>
            <p:ph type="body" sz="quarter" idx="16"/>
          </p:nvPr>
        </p:nvSpPr>
        <p:spPr>
          <a:xfrm>
            <a:off x="5474943" y="6161817"/>
            <a:ext cx="1825567" cy="558568"/>
          </a:xfrm>
        </p:spPr>
        <p:txBody>
          <a:bodyPr anchor="ctr">
            <a:normAutofit/>
          </a:bodyPr>
          <a:lstStyle>
            <a:lvl1pPr marL="0" indent="0">
              <a:buNone/>
              <a:defRPr sz="1500" b="0" i="0">
                <a:solidFill>
                  <a:schemeClr val="tx1"/>
                </a:solidFill>
                <a:latin typeface="Arial" panose="020B0604020202020204" pitchFamily="34" charset="0"/>
                <a:cs typeface="Arial" panose="020B0604020202020204" pitchFamily="34" charset="0"/>
              </a:defRPr>
            </a:lvl1pPr>
          </a:lstStyle>
          <a:p>
            <a:pPr lvl="0"/>
            <a:endParaRPr lang="en-US" dirty="0"/>
          </a:p>
        </p:txBody>
      </p:sp>
      <p:sp>
        <p:nvSpPr>
          <p:cNvPr id="25" name="Text Placeholder 15">
            <a:extLst>
              <a:ext uri="{FF2B5EF4-FFF2-40B4-BE49-F238E27FC236}">
                <a16:creationId xmlns:a16="http://schemas.microsoft.com/office/drawing/2014/main" id="{1B5EDC4A-8EAC-0564-9372-C57257BEDE22}"/>
              </a:ext>
            </a:extLst>
          </p:cNvPr>
          <p:cNvSpPr>
            <a:spLocks noGrp="1"/>
          </p:cNvSpPr>
          <p:nvPr>
            <p:ph type="body" sz="quarter" idx="17" hasCustomPrompt="1"/>
          </p:nvPr>
        </p:nvSpPr>
        <p:spPr>
          <a:xfrm>
            <a:off x="7632442" y="6161817"/>
            <a:ext cx="809032" cy="558568"/>
          </a:xfrm>
        </p:spPr>
        <p:txBody>
          <a:bodyPr anchor="ctr">
            <a:normAutofit/>
          </a:bodyPr>
          <a:lstStyle>
            <a:lvl1pPr marL="0" indent="0">
              <a:buNone/>
              <a:defRPr sz="1500" b="0" i="0">
                <a:solidFill>
                  <a:schemeClr val="accent2"/>
                </a:solidFill>
                <a:latin typeface="Arial" panose="020B0604020202020204" pitchFamily="34" charset="0"/>
                <a:cs typeface="Arial" panose="020B0604020202020204" pitchFamily="34" charset="0"/>
              </a:defRPr>
            </a:lvl1pPr>
          </a:lstStyle>
          <a:p>
            <a:pPr lvl="0"/>
            <a:r>
              <a:rPr lang="en-US" dirty="0"/>
              <a:t>EMAIL:</a:t>
            </a:r>
          </a:p>
        </p:txBody>
      </p:sp>
    </p:spTree>
    <p:extLst>
      <p:ext uri="{BB962C8B-B14F-4D97-AF65-F5344CB8AC3E}">
        <p14:creationId xmlns:p14="http://schemas.microsoft.com/office/powerpoint/2010/main" val="2485246466"/>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5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ADE06E25-4D56-FFFF-7166-99C28EB27EF9}"/>
              </a:ext>
            </a:extLst>
          </p:cNvPr>
          <p:cNvSpPr>
            <a:spLocks noGrp="1" noChangeAspect="1"/>
          </p:cNvSpPr>
          <p:nvPr>
            <p:ph type="pic" sz="quarter" idx="10"/>
          </p:nvPr>
        </p:nvSpPr>
        <p:spPr>
          <a:xfrm>
            <a:off x="331305" y="2087181"/>
            <a:ext cx="3240225" cy="3240225"/>
          </a:xfrm>
          <a:prstGeom prst="ellipse">
            <a:avLst/>
          </a:prstGeom>
        </p:spPr>
        <p:txBody>
          <a:bodyPr>
            <a:normAutofit/>
          </a:bodyPr>
          <a:lstStyle>
            <a:lvl1pPr marL="0" indent="0" algn="ctr">
              <a:buNone/>
              <a:defRPr sz="1200"/>
            </a:lvl1pPr>
          </a:lstStyle>
          <a:p>
            <a:endParaRPr lang="en-US"/>
          </a:p>
        </p:txBody>
      </p:sp>
      <p:sp>
        <p:nvSpPr>
          <p:cNvPr id="9" name="Picture Placeholder 5">
            <a:extLst>
              <a:ext uri="{FF2B5EF4-FFF2-40B4-BE49-F238E27FC236}">
                <a16:creationId xmlns:a16="http://schemas.microsoft.com/office/drawing/2014/main" id="{9D366FCD-FE5C-8EAC-B31A-B5C59E78B40E}"/>
              </a:ext>
            </a:extLst>
          </p:cNvPr>
          <p:cNvSpPr>
            <a:spLocks noGrp="1" noChangeAspect="1"/>
          </p:cNvSpPr>
          <p:nvPr>
            <p:ph type="pic" sz="quarter" idx="11"/>
          </p:nvPr>
        </p:nvSpPr>
        <p:spPr>
          <a:xfrm>
            <a:off x="8620470" y="2087181"/>
            <a:ext cx="3240225" cy="3240225"/>
          </a:xfrm>
          <a:prstGeom prst="ellipse">
            <a:avLst/>
          </a:prstGeom>
        </p:spPr>
        <p:txBody>
          <a:bodyPr>
            <a:normAutofit/>
          </a:bodyPr>
          <a:lstStyle>
            <a:lvl1pPr marL="0" indent="0" algn="ctr">
              <a:buNone/>
              <a:defRPr sz="1200"/>
            </a:lvl1pPr>
          </a:lstStyle>
          <a:p>
            <a:endParaRPr lang="en-US"/>
          </a:p>
        </p:txBody>
      </p:sp>
      <p:sp>
        <p:nvSpPr>
          <p:cNvPr id="10" name="Picture Placeholder 5">
            <a:extLst>
              <a:ext uri="{FF2B5EF4-FFF2-40B4-BE49-F238E27FC236}">
                <a16:creationId xmlns:a16="http://schemas.microsoft.com/office/drawing/2014/main" id="{033137F8-2916-3FCF-A701-D96582BDF279}"/>
              </a:ext>
            </a:extLst>
          </p:cNvPr>
          <p:cNvSpPr>
            <a:spLocks noGrp="1" noChangeAspect="1"/>
          </p:cNvSpPr>
          <p:nvPr>
            <p:ph type="pic" sz="quarter" idx="12"/>
          </p:nvPr>
        </p:nvSpPr>
        <p:spPr>
          <a:xfrm>
            <a:off x="4475887" y="2087180"/>
            <a:ext cx="3240225" cy="3240225"/>
          </a:xfrm>
          <a:prstGeom prst="ellipse">
            <a:avLst/>
          </a:prstGeom>
        </p:spPr>
        <p:txBody>
          <a:bodyPr>
            <a:normAutofit/>
          </a:bodyPr>
          <a:lstStyle>
            <a:lvl1pPr marL="0" indent="0" algn="ctr">
              <a:buNone/>
              <a:defRPr sz="1200"/>
            </a:lvl1pPr>
          </a:lstStyle>
          <a:p>
            <a:endParaRPr lang="en-US"/>
          </a:p>
        </p:txBody>
      </p:sp>
      <p:sp>
        <p:nvSpPr>
          <p:cNvPr id="11" name="Text Placeholder 15">
            <a:extLst>
              <a:ext uri="{FF2B5EF4-FFF2-40B4-BE49-F238E27FC236}">
                <a16:creationId xmlns:a16="http://schemas.microsoft.com/office/drawing/2014/main" id="{74A357BE-4981-160E-720D-72627380FC7F}"/>
              </a:ext>
            </a:extLst>
          </p:cNvPr>
          <p:cNvSpPr>
            <a:spLocks noGrp="1"/>
          </p:cNvSpPr>
          <p:nvPr>
            <p:ph type="body" sz="quarter" idx="13"/>
          </p:nvPr>
        </p:nvSpPr>
        <p:spPr>
          <a:xfrm>
            <a:off x="331305" y="5635580"/>
            <a:ext cx="3101975" cy="417257"/>
          </a:xfrm>
        </p:spPr>
        <p:txBody>
          <a:bodyPr anchor="ctr">
            <a:normAutofit/>
          </a:bodyPr>
          <a:lstStyle>
            <a:lvl1pPr marL="0" indent="0" algn="ctr">
              <a:buNone/>
              <a:defRPr sz="1700" b="1" i="0">
                <a:solidFill>
                  <a:schemeClr val="tx2"/>
                </a:solidFill>
                <a:latin typeface="Arial" panose="020B0604020202020204" pitchFamily="34" charset="0"/>
                <a:cs typeface="Arial" panose="020B0604020202020204" pitchFamily="34" charset="0"/>
              </a:defRPr>
            </a:lvl1pPr>
          </a:lstStyle>
          <a:p>
            <a:pPr lvl="0"/>
            <a:endParaRPr lang="en-US" dirty="0"/>
          </a:p>
        </p:txBody>
      </p:sp>
      <p:sp>
        <p:nvSpPr>
          <p:cNvPr id="12" name="Text Placeholder 15">
            <a:extLst>
              <a:ext uri="{FF2B5EF4-FFF2-40B4-BE49-F238E27FC236}">
                <a16:creationId xmlns:a16="http://schemas.microsoft.com/office/drawing/2014/main" id="{FA79B4E1-2FEF-CD9A-9492-9D2C19C38C0B}"/>
              </a:ext>
            </a:extLst>
          </p:cNvPr>
          <p:cNvSpPr>
            <a:spLocks noGrp="1"/>
          </p:cNvSpPr>
          <p:nvPr>
            <p:ph type="body" sz="quarter" idx="14"/>
          </p:nvPr>
        </p:nvSpPr>
        <p:spPr>
          <a:xfrm>
            <a:off x="331305" y="6140115"/>
            <a:ext cx="3101975" cy="417257"/>
          </a:xfrm>
        </p:spPr>
        <p:txBody>
          <a:bodyPr anchor="ctr">
            <a:normAutofit/>
          </a:bodyPr>
          <a:lstStyle>
            <a:lvl1pPr marL="0" indent="0" algn="ctr">
              <a:buNone/>
              <a:defRPr sz="1500" b="0" i="0">
                <a:solidFill>
                  <a:schemeClr val="tx1"/>
                </a:solidFill>
                <a:latin typeface="Arial" panose="020B0604020202020204" pitchFamily="34" charset="0"/>
                <a:cs typeface="Arial" panose="020B0604020202020204" pitchFamily="34" charset="0"/>
              </a:defRPr>
            </a:lvl1pPr>
          </a:lstStyle>
          <a:p>
            <a:pPr lvl="0"/>
            <a:endParaRPr lang="en-US" dirty="0"/>
          </a:p>
        </p:txBody>
      </p:sp>
      <p:sp>
        <p:nvSpPr>
          <p:cNvPr id="13" name="Text Placeholder 15">
            <a:extLst>
              <a:ext uri="{FF2B5EF4-FFF2-40B4-BE49-F238E27FC236}">
                <a16:creationId xmlns:a16="http://schemas.microsoft.com/office/drawing/2014/main" id="{A6ECC24A-508B-4F9E-4C67-68EA76F0CF4C}"/>
              </a:ext>
            </a:extLst>
          </p:cNvPr>
          <p:cNvSpPr>
            <a:spLocks noGrp="1"/>
          </p:cNvSpPr>
          <p:nvPr>
            <p:ph type="body" sz="quarter" idx="15"/>
          </p:nvPr>
        </p:nvSpPr>
        <p:spPr>
          <a:xfrm>
            <a:off x="4614137" y="5635580"/>
            <a:ext cx="3101975" cy="417257"/>
          </a:xfrm>
        </p:spPr>
        <p:txBody>
          <a:bodyPr anchor="ctr">
            <a:normAutofit/>
          </a:bodyPr>
          <a:lstStyle>
            <a:lvl1pPr marL="0" indent="0" algn="ctr">
              <a:buNone/>
              <a:defRPr sz="1700" b="1" i="0">
                <a:solidFill>
                  <a:schemeClr val="tx2"/>
                </a:solidFill>
                <a:latin typeface="Arial" panose="020B0604020202020204" pitchFamily="34" charset="0"/>
                <a:cs typeface="Arial" panose="020B0604020202020204" pitchFamily="34" charset="0"/>
              </a:defRPr>
            </a:lvl1pPr>
          </a:lstStyle>
          <a:p>
            <a:pPr lvl="0"/>
            <a:endParaRPr lang="en-US" dirty="0"/>
          </a:p>
        </p:txBody>
      </p:sp>
      <p:sp>
        <p:nvSpPr>
          <p:cNvPr id="14" name="Text Placeholder 15">
            <a:extLst>
              <a:ext uri="{FF2B5EF4-FFF2-40B4-BE49-F238E27FC236}">
                <a16:creationId xmlns:a16="http://schemas.microsoft.com/office/drawing/2014/main" id="{8EE6ECE5-4184-B4B2-6531-750AE399DCDE}"/>
              </a:ext>
            </a:extLst>
          </p:cNvPr>
          <p:cNvSpPr>
            <a:spLocks noGrp="1"/>
          </p:cNvSpPr>
          <p:nvPr>
            <p:ph type="body" sz="quarter" idx="16"/>
          </p:nvPr>
        </p:nvSpPr>
        <p:spPr>
          <a:xfrm>
            <a:off x="4614137" y="6140115"/>
            <a:ext cx="3101975" cy="417257"/>
          </a:xfrm>
        </p:spPr>
        <p:txBody>
          <a:bodyPr anchor="ctr">
            <a:normAutofit/>
          </a:bodyPr>
          <a:lstStyle>
            <a:lvl1pPr marL="0" indent="0" algn="ctr">
              <a:buNone/>
              <a:defRPr sz="1500" b="0" i="0">
                <a:solidFill>
                  <a:schemeClr val="tx1"/>
                </a:solidFill>
                <a:latin typeface="Arial" panose="020B0604020202020204" pitchFamily="34" charset="0"/>
                <a:cs typeface="Arial" panose="020B0604020202020204" pitchFamily="34" charset="0"/>
              </a:defRPr>
            </a:lvl1pPr>
          </a:lstStyle>
          <a:p>
            <a:pPr lvl="0"/>
            <a:endParaRPr lang="en-US" dirty="0"/>
          </a:p>
        </p:txBody>
      </p:sp>
      <p:sp>
        <p:nvSpPr>
          <p:cNvPr id="15" name="Text Placeholder 15">
            <a:extLst>
              <a:ext uri="{FF2B5EF4-FFF2-40B4-BE49-F238E27FC236}">
                <a16:creationId xmlns:a16="http://schemas.microsoft.com/office/drawing/2014/main" id="{0C28690F-0C4F-DEBF-6001-0450B11DD7C9}"/>
              </a:ext>
            </a:extLst>
          </p:cNvPr>
          <p:cNvSpPr>
            <a:spLocks noGrp="1"/>
          </p:cNvSpPr>
          <p:nvPr>
            <p:ph type="body" sz="quarter" idx="17"/>
          </p:nvPr>
        </p:nvSpPr>
        <p:spPr>
          <a:xfrm>
            <a:off x="8758722" y="5635580"/>
            <a:ext cx="3101975" cy="417257"/>
          </a:xfrm>
        </p:spPr>
        <p:txBody>
          <a:bodyPr anchor="ctr">
            <a:normAutofit/>
          </a:bodyPr>
          <a:lstStyle>
            <a:lvl1pPr marL="0" indent="0" algn="ctr">
              <a:buNone/>
              <a:defRPr sz="1700" b="1" i="0">
                <a:solidFill>
                  <a:schemeClr val="tx2"/>
                </a:solidFill>
                <a:latin typeface="Arial" panose="020B0604020202020204" pitchFamily="34" charset="0"/>
                <a:cs typeface="Arial" panose="020B0604020202020204" pitchFamily="34" charset="0"/>
              </a:defRPr>
            </a:lvl1pPr>
          </a:lstStyle>
          <a:p>
            <a:pPr lvl="0"/>
            <a:endParaRPr lang="en-US" dirty="0"/>
          </a:p>
        </p:txBody>
      </p:sp>
      <p:sp>
        <p:nvSpPr>
          <p:cNvPr id="16" name="Text Placeholder 15">
            <a:extLst>
              <a:ext uri="{FF2B5EF4-FFF2-40B4-BE49-F238E27FC236}">
                <a16:creationId xmlns:a16="http://schemas.microsoft.com/office/drawing/2014/main" id="{09D725F0-3FAE-7060-F218-F78E2453884D}"/>
              </a:ext>
            </a:extLst>
          </p:cNvPr>
          <p:cNvSpPr>
            <a:spLocks noGrp="1"/>
          </p:cNvSpPr>
          <p:nvPr>
            <p:ph type="body" sz="quarter" idx="18"/>
          </p:nvPr>
        </p:nvSpPr>
        <p:spPr>
          <a:xfrm>
            <a:off x="8758722" y="6140115"/>
            <a:ext cx="3101975" cy="417257"/>
          </a:xfrm>
        </p:spPr>
        <p:txBody>
          <a:bodyPr anchor="ctr">
            <a:normAutofit/>
          </a:bodyPr>
          <a:lstStyle>
            <a:lvl1pPr marL="0" indent="0" algn="ctr">
              <a:buNone/>
              <a:defRPr sz="1500" b="0" i="0">
                <a:solidFill>
                  <a:schemeClr val="tx1"/>
                </a:solidFill>
                <a:latin typeface="Arial" panose="020B0604020202020204" pitchFamily="34" charset="0"/>
                <a:cs typeface="Arial" panose="020B0604020202020204" pitchFamily="34" charset="0"/>
              </a:defRPr>
            </a:lvl1pPr>
          </a:lstStyle>
          <a:p>
            <a:pPr lvl="0"/>
            <a:endParaRPr lang="en-US" dirty="0"/>
          </a:p>
        </p:txBody>
      </p:sp>
    </p:spTree>
    <p:extLst>
      <p:ext uri="{BB962C8B-B14F-4D97-AF65-F5344CB8AC3E}">
        <p14:creationId xmlns:p14="http://schemas.microsoft.com/office/powerpoint/2010/main" val="2489117403"/>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6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783263"/>
          </a:xfrm>
        </p:spPr>
        <p:txBody>
          <a:bodyPr>
            <a:normAutofit/>
          </a:bodyPr>
          <a:lstStyle>
            <a:lvl1pPr marL="0" indent="0">
              <a:buNone/>
              <a:defRPr sz="1200">
                <a:solidFill>
                  <a:schemeClr val="bg1"/>
                </a:solidFill>
              </a:defRPr>
            </a:lvl1pPr>
          </a:lstStyle>
          <a:p>
            <a:endParaRPr lang="en-US"/>
          </a:p>
        </p:txBody>
      </p:sp>
    </p:spTree>
    <p:extLst>
      <p:ext uri="{BB962C8B-B14F-4D97-AF65-F5344CB8AC3E}">
        <p14:creationId xmlns:p14="http://schemas.microsoft.com/office/powerpoint/2010/main" val="2087653722"/>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7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008667"/>
          </a:xfrm>
        </p:spPr>
        <p:txBody>
          <a:bodyPr>
            <a:normAutofit/>
          </a:bodyPr>
          <a:lstStyle>
            <a:lvl1pPr marL="0" indent="0">
              <a:buNone/>
              <a:defRPr sz="1200">
                <a:solidFill>
                  <a:schemeClr val="bg1"/>
                </a:solidFill>
              </a:defRPr>
            </a:lvl1pPr>
          </a:lstStyle>
          <a:p>
            <a:endParaRPr lang="en-US"/>
          </a:p>
        </p:txBody>
      </p:sp>
      <p:sp>
        <p:nvSpPr>
          <p:cNvPr id="3" name="Text Placeholder 2">
            <a:extLst>
              <a:ext uri="{FF2B5EF4-FFF2-40B4-BE49-F238E27FC236}">
                <a16:creationId xmlns:a16="http://schemas.microsoft.com/office/drawing/2014/main" id="{75666742-F96E-366B-8AC9-60164E19F002}"/>
              </a:ext>
            </a:extLst>
          </p:cNvPr>
          <p:cNvSpPr>
            <a:spLocks noGrp="1"/>
          </p:cNvSpPr>
          <p:nvPr>
            <p:ph type="body" sz="quarter" idx="11"/>
          </p:nvPr>
        </p:nvSpPr>
        <p:spPr>
          <a:xfrm>
            <a:off x="588963" y="5546035"/>
            <a:ext cx="11012487" cy="774597"/>
          </a:xfrm>
        </p:spPr>
        <p:txBody>
          <a:bodyPr anchor="ctr">
            <a:normAutofit/>
          </a:bodyPr>
          <a:lstStyle>
            <a:lvl1pPr marL="0" indent="0" algn="ctr">
              <a:buNone/>
              <a:defRPr sz="1300">
                <a:solidFill>
                  <a:schemeClr val="bg1"/>
                </a:solidFill>
              </a:defRPr>
            </a:lvl1pPr>
          </a:lstStyle>
          <a:p>
            <a:pPr lvl="0"/>
            <a:endParaRPr lang="en-US" dirty="0"/>
          </a:p>
        </p:txBody>
      </p:sp>
    </p:spTree>
    <p:extLst>
      <p:ext uri="{BB962C8B-B14F-4D97-AF65-F5344CB8AC3E}">
        <p14:creationId xmlns:p14="http://schemas.microsoft.com/office/powerpoint/2010/main" val="4136351194"/>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8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783263"/>
          </a:xfrm>
        </p:spPr>
        <p:txBody>
          <a:bodyPr>
            <a:normAutofit/>
          </a:bodyPr>
          <a:lstStyle>
            <a:lvl1pPr marL="0" indent="0">
              <a:buNone/>
              <a:defRPr sz="1200">
                <a:solidFill>
                  <a:schemeClr val="bg1"/>
                </a:solidFill>
              </a:defRPr>
            </a:lvl1pPr>
          </a:lstStyle>
          <a:p>
            <a:endParaRPr lang="en-US"/>
          </a:p>
        </p:txBody>
      </p:sp>
    </p:spTree>
    <p:extLst>
      <p:ext uri="{BB962C8B-B14F-4D97-AF65-F5344CB8AC3E}">
        <p14:creationId xmlns:p14="http://schemas.microsoft.com/office/powerpoint/2010/main" val="3870444610"/>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9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008667"/>
          </a:xfrm>
        </p:spPr>
        <p:txBody>
          <a:bodyPr>
            <a:normAutofit/>
          </a:bodyPr>
          <a:lstStyle>
            <a:lvl1pPr marL="0" indent="0">
              <a:buNone/>
              <a:defRPr sz="1200">
                <a:solidFill>
                  <a:schemeClr val="bg1"/>
                </a:solidFill>
              </a:defRPr>
            </a:lvl1pPr>
          </a:lstStyle>
          <a:p>
            <a:endParaRPr lang="en-US"/>
          </a:p>
        </p:txBody>
      </p:sp>
      <p:sp>
        <p:nvSpPr>
          <p:cNvPr id="3" name="Text Placeholder 2">
            <a:extLst>
              <a:ext uri="{FF2B5EF4-FFF2-40B4-BE49-F238E27FC236}">
                <a16:creationId xmlns:a16="http://schemas.microsoft.com/office/drawing/2014/main" id="{75666742-F96E-366B-8AC9-60164E19F002}"/>
              </a:ext>
            </a:extLst>
          </p:cNvPr>
          <p:cNvSpPr>
            <a:spLocks noGrp="1"/>
          </p:cNvSpPr>
          <p:nvPr>
            <p:ph type="body" sz="quarter" idx="11"/>
          </p:nvPr>
        </p:nvSpPr>
        <p:spPr>
          <a:xfrm>
            <a:off x="588963" y="5546035"/>
            <a:ext cx="11012487" cy="774597"/>
          </a:xfrm>
        </p:spPr>
        <p:txBody>
          <a:bodyPr anchor="ctr">
            <a:normAutofit/>
          </a:bodyPr>
          <a:lstStyle>
            <a:lvl1pPr marL="0" indent="0" algn="ctr">
              <a:buNone/>
              <a:defRPr sz="1300">
                <a:solidFill>
                  <a:schemeClr val="bg1"/>
                </a:solidFill>
              </a:defRPr>
            </a:lvl1pPr>
          </a:lstStyle>
          <a:p>
            <a:pPr lvl="0"/>
            <a:endParaRPr lang="en-US" dirty="0"/>
          </a:p>
        </p:txBody>
      </p:sp>
    </p:spTree>
    <p:extLst>
      <p:ext uri="{BB962C8B-B14F-4D97-AF65-F5344CB8AC3E}">
        <p14:creationId xmlns:p14="http://schemas.microsoft.com/office/powerpoint/2010/main" val="3123965459"/>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10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783263"/>
          </a:xfrm>
        </p:spPr>
        <p:txBody>
          <a:bodyPr>
            <a:normAutofit/>
          </a:bodyPr>
          <a:lstStyle>
            <a:lvl1pPr marL="0" indent="0">
              <a:buNone/>
              <a:defRPr sz="1200">
                <a:solidFill>
                  <a:schemeClr val="bg1"/>
                </a:solidFill>
              </a:defRPr>
            </a:lvl1pPr>
          </a:lstStyle>
          <a:p>
            <a:endParaRPr lang="en-US"/>
          </a:p>
        </p:txBody>
      </p:sp>
    </p:spTree>
    <p:extLst>
      <p:ext uri="{BB962C8B-B14F-4D97-AF65-F5344CB8AC3E}">
        <p14:creationId xmlns:p14="http://schemas.microsoft.com/office/powerpoint/2010/main" val="2706697883"/>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11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008667"/>
          </a:xfrm>
        </p:spPr>
        <p:txBody>
          <a:bodyPr>
            <a:normAutofit/>
          </a:bodyPr>
          <a:lstStyle>
            <a:lvl1pPr marL="0" indent="0">
              <a:buNone/>
              <a:defRPr sz="1200">
                <a:solidFill>
                  <a:schemeClr val="bg1"/>
                </a:solidFill>
              </a:defRPr>
            </a:lvl1pPr>
          </a:lstStyle>
          <a:p>
            <a:endParaRPr lang="en-US"/>
          </a:p>
        </p:txBody>
      </p:sp>
      <p:sp>
        <p:nvSpPr>
          <p:cNvPr id="3" name="Text Placeholder 2">
            <a:extLst>
              <a:ext uri="{FF2B5EF4-FFF2-40B4-BE49-F238E27FC236}">
                <a16:creationId xmlns:a16="http://schemas.microsoft.com/office/drawing/2014/main" id="{75666742-F96E-366B-8AC9-60164E19F002}"/>
              </a:ext>
            </a:extLst>
          </p:cNvPr>
          <p:cNvSpPr>
            <a:spLocks noGrp="1"/>
          </p:cNvSpPr>
          <p:nvPr>
            <p:ph type="body" sz="quarter" idx="11"/>
          </p:nvPr>
        </p:nvSpPr>
        <p:spPr>
          <a:xfrm>
            <a:off x="588963" y="5546035"/>
            <a:ext cx="11012487" cy="774597"/>
          </a:xfrm>
        </p:spPr>
        <p:txBody>
          <a:bodyPr anchor="ctr">
            <a:normAutofit/>
          </a:bodyPr>
          <a:lstStyle>
            <a:lvl1pPr marL="0" indent="0" algn="ctr">
              <a:buNone/>
              <a:defRPr sz="1300">
                <a:solidFill>
                  <a:schemeClr val="bg1"/>
                </a:solidFill>
              </a:defRPr>
            </a:lvl1pPr>
          </a:lstStyle>
          <a:p>
            <a:pPr lvl="0"/>
            <a:endParaRPr lang="en-US" dirty="0"/>
          </a:p>
        </p:txBody>
      </p:sp>
    </p:spTree>
    <p:extLst>
      <p:ext uri="{BB962C8B-B14F-4D97-AF65-F5344CB8AC3E}">
        <p14:creationId xmlns:p14="http://schemas.microsoft.com/office/powerpoint/2010/main" val="2221044216"/>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12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783263"/>
          </a:xfrm>
        </p:spPr>
        <p:txBody>
          <a:bodyPr>
            <a:normAutofit/>
          </a:bodyPr>
          <a:lstStyle>
            <a:lvl1pPr marL="0" indent="0">
              <a:buNone/>
              <a:defRPr sz="1200">
                <a:solidFill>
                  <a:schemeClr val="bg1"/>
                </a:solidFill>
              </a:defRPr>
            </a:lvl1pPr>
          </a:lstStyle>
          <a:p>
            <a:endParaRPr lang="en-US"/>
          </a:p>
        </p:txBody>
      </p:sp>
    </p:spTree>
    <p:extLst>
      <p:ext uri="{BB962C8B-B14F-4D97-AF65-F5344CB8AC3E}">
        <p14:creationId xmlns:p14="http://schemas.microsoft.com/office/powerpoint/2010/main" val="845833131"/>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userDrawn="1">
  <p:cSld name="13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008667"/>
          </a:xfrm>
        </p:spPr>
        <p:txBody>
          <a:bodyPr>
            <a:normAutofit/>
          </a:bodyPr>
          <a:lstStyle>
            <a:lvl1pPr marL="0" indent="0">
              <a:buNone/>
              <a:defRPr sz="1200">
                <a:solidFill>
                  <a:schemeClr val="bg1"/>
                </a:solidFill>
              </a:defRPr>
            </a:lvl1pPr>
          </a:lstStyle>
          <a:p>
            <a:endParaRPr lang="en-US"/>
          </a:p>
        </p:txBody>
      </p:sp>
      <p:sp>
        <p:nvSpPr>
          <p:cNvPr id="3" name="Text Placeholder 2">
            <a:extLst>
              <a:ext uri="{FF2B5EF4-FFF2-40B4-BE49-F238E27FC236}">
                <a16:creationId xmlns:a16="http://schemas.microsoft.com/office/drawing/2014/main" id="{75666742-F96E-366B-8AC9-60164E19F002}"/>
              </a:ext>
            </a:extLst>
          </p:cNvPr>
          <p:cNvSpPr>
            <a:spLocks noGrp="1"/>
          </p:cNvSpPr>
          <p:nvPr>
            <p:ph type="body" sz="quarter" idx="11"/>
          </p:nvPr>
        </p:nvSpPr>
        <p:spPr>
          <a:xfrm>
            <a:off x="588963" y="5546035"/>
            <a:ext cx="11012487" cy="774597"/>
          </a:xfrm>
        </p:spPr>
        <p:txBody>
          <a:bodyPr anchor="ctr">
            <a:normAutofit/>
          </a:bodyPr>
          <a:lstStyle>
            <a:lvl1pPr marL="0" indent="0" algn="ctr">
              <a:buNone/>
              <a:defRPr sz="1300">
                <a:solidFill>
                  <a:schemeClr val="bg1"/>
                </a:solidFill>
              </a:defRPr>
            </a:lvl1pPr>
          </a:lstStyle>
          <a:p>
            <a:pPr lvl="0"/>
            <a:endParaRPr lang="en-US" dirty="0"/>
          </a:p>
        </p:txBody>
      </p:sp>
    </p:spTree>
    <p:extLst>
      <p:ext uri="{BB962C8B-B14F-4D97-AF65-F5344CB8AC3E}">
        <p14:creationId xmlns:p14="http://schemas.microsoft.com/office/powerpoint/2010/main" val="3166536202"/>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14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783263"/>
          </a:xfrm>
        </p:spPr>
        <p:txBody>
          <a:bodyPr>
            <a:normAutofit/>
          </a:bodyPr>
          <a:lstStyle>
            <a:lvl1pPr marL="0" indent="0">
              <a:buNone/>
              <a:defRPr sz="1200">
                <a:solidFill>
                  <a:schemeClr val="tx1"/>
                </a:solidFill>
              </a:defRPr>
            </a:lvl1pPr>
          </a:lstStyle>
          <a:p>
            <a:endParaRPr lang="en-US"/>
          </a:p>
        </p:txBody>
      </p:sp>
    </p:spTree>
    <p:extLst>
      <p:ext uri="{BB962C8B-B14F-4D97-AF65-F5344CB8AC3E}">
        <p14:creationId xmlns:p14="http://schemas.microsoft.com/office/powerpoint/2010/main" val="2883501545"/>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userDrawn="1">
  <p:cSld name="15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008667"/>
          </a:xfrm>
        </p:spPr>
        <p:txBody>
          <a:bodyPr>
            <a:normAutofit/>
          </a:bodyPr>
          <a:lstStyle>
            <a:lvl1pPr marL="0" indent="0">
              <a:buNone/>
              <a:defRPr sz="1200">
                <a:solidFill>
                  <a:schemeClr val="tx1"/>
                </a:solidFill>
              </a:defRPr>
            </a:lvl1pPr>
          </a:lstStyle>
          <a:p>
            <a:endParaRPr lang="en-US"/>
          </a:p>
        </p:txBody>
      </p:sp>
      <p:sp>
        <p:nvSpPr>
          <p:cNvPr id="3" name="Text Placeholder 2">
            <a:extLst>
              <a:ext uri="{FF2B5EF4-FFF2-40B4-BE49-F238E27FC236}">
                <a16:creationId xmlns:a16="http://schemas.microsoft.com/office/drawing/2014/main" id="{75666742-F96E-366B-8AC9-60164E19F002}"/>
              </a:ext>
            </a:extLst>
          </p:cNvPr>
          <p:cNvSpPr>
            <a:spLocks noGrp="1"/>
          </p:cNvSpPr>
          <p:nvPr>
            <p:ph type="body" sz="quarter" idx="11"/>
          </p:nvPr>
        </p:nvSpPr>
        <p:spPr>
          <a:xfrm>
            <a:off x="588963" y="5546035"/>
            <a:ext cx="11012487" cy="774597"/>
          </a:xfrm>
        </p:spPr>
        <p:txBody>
          <a:bodyPr anchor="ctr">
            <a:normAutofit/>
          </a:bodyPr>
          <a:lstStyle>
            <a:lvl1pPr marL="0" indent="0" algn="ctr">
              <a:buNone/>
              <a:defRPr sz="1300">
                <a:solidFill>
                  <a:schemeClr val="tx1"/>
                </a:solidFill>
              </a:defRPr>
            </a:lvl1pPr>
          </a:lstStyle>
          <a:p>
            <a:pPr lvl="0"/>
            <a:endParaRPr lang="en-US" dirty="0"/>
          </a:p>
        </p:txBody>
      </p:sp>
    </p:spTree>
    <p:extLst>
      <p:ext uri="{BB962C8B-B14F-4D97-AF65-F5344CB8AC3E}">
        <p14:creationId xmlns:p14="http://schemas.microsoft.com/office/powerpoint/2010/main" val="1126251728"/>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16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D3C7EC-86C6-A3E8-16D9-3DEE176A11B0}"/>
              </a:ext>
            </a:extLst>
          </p:cNvPr>
          <p:cNvSpPr>
            <a:spLocks noGrp="1"/>
          </p:cNvSpPr>
          <p:nvPr>
            <p:ph type="title" hasCustomPrompt="1"/>
          </p:nvPr>
        </p:nvSpPr>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4" name="Picture Placeholder 3">
            <a:extLst>
              <a:ext uri="{FF2B5EF4-FFF2-40B4-BE49-F238E27FC236}">
                <a16:creationId xmlns:a16="http://schemas.microsoft.com/office/drawing/2014/main" id="{52BDE8A6-ABED-66E7-6E3E-892B45E89043}"/>
              </a:ext>
            </a:extLst>
          </p:cNvPr>
          <p:cNvSpPr>
            <a:spLocks noGrp="1"/>
          </p:cNvSpPr>
          <p:nvPr>
            <p:ph type="pic" sz="quarter" idx="10"/>
          </p:nvPr>
        </p:nvSpPr>
        <p:spPr>
          <a:xfrm>
            <a:off x="417513" y="2017607"/>
            <a:ext cx="2166937" cy="2166937"/>
          </a:xfrm>
          <a:prstGeom prst="ellipse">
            <a:avLst/>
          </a:prstGeom>
        </p:spPr>
        <p:txBody>
          <a:bodyPr>
            <a:normAutofit/>
          </a:bodyPr>
          <a:lstStyle>
            <a:lvl1pPr marL="0" indent="0" algn="ctr">
              <a:buNone/>
              <a:defRPr sz="1200"/>
            </a:lvl1pPr>
          </a:lstStyle>
          <a:p>
            <a:endParaRPr lang="en-US"/>
          </a:p>
        </p:txBody>
      </p:sp>
      <p:sp>
        <p:nvSpPr>
          <p:cNvPr id="5" name="Picture Placeholder 3">
            <a:extLst>
              <a:ext uri="{FF2B5EF4-FFF2-40B4-BE49-F238E27FC236}">
                <a16:creationId xmlns:a16="http://schemas.microsoft.com/office/drawing/2014/main" id="{8AE2E247-65BF-D8AA-A1C3-72D8BD7D9AB9}"/>
              </a:ext>
            </a:extLst>
          </p:cNvPr>
          <p:cNvSpPr>
            <a:spLocks noGrp="1"/>
          </p:cNvSpPr>
          <p:nvPr>
            <p:ph type="pic" sz="quarter" idx="11"/>
          </p:nvPr>
        </p:nvSpPr>
        <p:spPr>
          <a:xfrm>
            <a:off x="3480859" y="2017608"/>
            <a:ext cx="2166937" cy="2166937"/>
          </a:xfrm>
          <a:prstGeom prst="ellipse">
            <a:avLst/>
          </a:prstGeom>
        </p:spPr>
        <p:txBody>
          <a:bodyPr>
            <a:normAutofit/>
          </a:bodyPr>
          <a:lstStyle>
            <a:lvl1pPr marL="0" indent="0" algn="ctr">
              <a:buNone/>
              <a:defRPr sz="1200"/>
            </a:lvl1pPr>
          </a:lstStyle>
          <a:p>
            <a:endParaRPr lang="en-US"/>
          </a:p>
        </p:txBody>
      </p:sp>
      <p:sp>
        <p:nvSpPr>
          <p:cNvPr id="6" name="Picture Placeholder 3">
            <a:extLst>
              <a:ext uri="{FF2B5EF4-FFF2-40B4-BE49-F238E27FC236}">
                <a16:creationId xmlns:a16="http://schemas.microsoft.com/office/drawing/2014/main" id="{ABC61093-B11A-7895-E0AB-E40D7CC985C3}"/>
              </a:ext>
            </a:extLst>
          </p:cNvPr>
          <p:cNvSpPr>
            <a:spLocks noGrp="1"/>
          </p:cNvSpPr>
          <p:nvPr>
            <p:ph type="pic" sz="quarter" idx="12"/>
          </p:nvPr>
        </p:nvSpPr>
        <p:spPr>
          <a:xfrm>
            <a:off x="6544204" y="2012942"/>
            <a:ext cx="2166937" cy="2166937"/>
          </a:xfrm>
          <a:prstGeom prst="ellipse">
            <a:avLst/>
          </a:prstGeom>
        </p:spPr>
        <p:txBody>
          <a:bodyPr>
            <a:normAutofit/>
          </a:bodyPr>
          <a:lstStyle>
            <a:lvl1pPr marL="0" indent="0" algn="ctr">
              <a:buNone/>
              <a:defRPr sz="1200"/>
            </a:lvl1pPr>
          </a:lstStyle>
          <a:p>
            <a:endParaRPr lang="en-US"/>
          </a:p>
        </p:txBody>
      </p:sp>
      <p:sp>
        <p:nvSpPr>
          <p:cNvPr id="7" name="Picture Placeholder 3">
            <a:extLst>
              <a:ext uri="{FF2B5EF4-FFF2-40B4-BE49-F238E27FC236}">
                <a16:creationId xmlns:a16="http://schemas.microsoft.com/office/drawing/2014/main" id="{854426EC-3A37-1EF2-D2F3-912BEA042E8A}"/>
              </a:ext>
            </a:extLst>
          </p:cNvPr>
          <p:cNvSpPr>
            <a:spLocks noGrp="1"/>
          </p:cNvSpPr>
          <p:nvPr>
            <p:ph type="pic" sz="quarter" idx="13"/>
          </p:nvPr>
        </p:nvSpPr>
        <p:spPr>
          <a:xfrm>
            <a:off x="9607550" y="2012941"/>
            <a:ext cx="2166937" cy="2166937"/>
          </a:xfrm>
          <a:prstGeom prst="ellipse">
            <a:avLst/>
          </a:prstGeom>
        </p:spPr>
        <p:txBody>
          <a:bodyPr>
            <a:normAutofit/>
          </a:bodyPr>
          <a:lstStyle>
            <a:lvl1pPr marL="0" indent="0" algn="ctr">
              <a:buNone/>
              <a:defRPr sz="1200"/>
            </a:lvl1pPr>
          </a:lstStyle>
          <a:p>
            <a:endParaRPr lang="en-US"/>
          </a:p>
        </p:txBody>
      </p:sp>
      <p:sp>
        <p:nvSpPr>
          <p:cNvPr id="9" name="Text Placeholder 8">
            <a:extLst>
              <a:ext uri="{FF2B5EF4-FFF2-40B4-BE49-F238E27FC236}">
                <a16:creationId xmlns:a16="http://schemas.microsoft.com/office/drawing/2014/main" id="{DC055E83-179C-D05E-4F43-EE405EC0B8AD}"/>
              </a:ext>
            </a:extLst>
          </p:cNvPr>
          <p:cNvSpPr>
            <a:spLocks noGrp="1"/>
          </p:cNvSpPr>
          <p:nvPr>
            <p:ph type="body" sz="quarter" idx="14"/>
          </p:nvPr>
        </p:nvSpPr>
        <p:spPr>
          <a:xfrm>
            <a:off x="318293" y="4511466"/>
            <a:ext cx="2365375" cy="1928812"/>
          </a:xfrm>
        </p:spPr>
        <p:txBody>
          <a:bodyPr>
            <a:normAutofit/>
          </a:bodyPr>
          <a:lstStyle>
            <a:lvl1pPr marL="0" indent="0" algn="just">
              <a:buNone/>
              <a:defRPr sz="1500"/>
            </a:lvl1pPr>
          </a:lstStyle>
          <a:p>
            <a:pPr lvl="0"/>
            <a:endParaRPr lang="en-US" dirty="0"/>
          </a:p>
        </p:txBody>
      </p:sp>
      <p:sp>
        <p:nvSpPr>
          <p:cNvPr id="10" name="Text Placeholder 8">
            <a:extLst>
              <a:ext uri="{FF2B5EF4-FFF2-40B4-BE49-F238E27FC236}">
                <a16:creationId xmlns:a16="http://schemas.microsoft.com/office/drawing/2014/main" id="{2A70088D-63C1-94C4-CB86-421D5FF1E6A0}"/>
              </a:ext>
            </a:extLst>
          </p:cNvPr>
          <p:cNvSpPr>
            <a:spLocks noGrp="1"/>
          </p:cNvSpPr>
          <p:nvPr>
            <p:ph type="body" sz="quarter" idx="15"/>
          </p:nvPr>
        </p:nvSpPr>
        <p:spPr>
          <a:xfrm>
            <a:off x="3381639" y="4511466"/>
            <a:ext cx="2365375" cy="1928812"/>
          </a:xfrm>
        </p:spPr>
        <p:txBody>
          <a:bodyPr>
            <a:normAutofit/>
          </a:bodyPr>
          <a:lstStyle>
            <a:lvl1pPr marL="0" indent="0" algn="just">
              <a:buNone/>
              <a:defRPr sz="1500"/>
            </a:lvl1pPr>
          </a:lstStyle>
          <a:p>
            <a:pPr lvl="0"/>
            <a:endParaRPr lang="en-US" dirty="0"/>
          </a:p>
        </p:txBody>
      </p:sp>
      <p:sp>
        <p:nvSpPr>
          <p:cNvPr id="11" name="Text Placeholder 8">
            <a:extLst>
              <a:ext uri="{FF2B5EF4-FFF2-40B4-BE49-F238E27FC236}">
                <a16:creationId xmlns:a16="http://schemas.microsoft.com/office/drawing/2014/main" id="{8868B311-A7AD-2B4F-4DF1-02B548B6B506}"/>
              </a:ext>
            </a:extLst>
          </p:cNvPr>
          <p:cNvSpPr>
            <a:spLocks noGrp="1"/>
          </p:cNvSpPr>
          <p:nvPr>
            <p:ph type="body" sz="quarter" idx="16"/>
          </p:nvPr>
        </p:nvSpPr>
        <p:spPr>
          <a:xfrm>
            <a:off x="6444984" y="4511466"/>
            <a:ext cx="2365375" cy="1928812"/>
          </a:xfrm>
        </p:spPr>
        <p:txBody>
          <a:bodyPr>
            <a:normAutofit/>
          </a:bodyPr>
          <a:lstStyle>
            <a:lvl1pPr marL="0" indent="0" algn="just">
              <a:buNone/>
              <a:defRPr sz="1500"/>
            </a:lvl1pPr>
          </a:lstStyle>
          <a:p>
            <a:pPr lvl="0"/>
            <a:endParaRPr lang="en-US" dirty="0"/>
          </a:p>
        </p:txBody>
      </p:sp>
      <p:sp>
        <p:nvSpPr>
          <p:cNvPr id="12" name="Text Placeholder 8">
            <a:extLst>
              <a:ext uri="{FF2B5EF4-FFF2-40B4-BE49-F238E27FC236}">
                <a16:creationId xmlns:a16="http://schemas.microsoft.com/office/drawing/2014/main" id="{F993EE35-95B9-41FC-1AC6-C972CA250035}"/>
              </a:ext>
            </a:extLst>
          </p:cNvPr>
          <p:cNvSpPr>
            <a:spLocks noGrp="1"/>
          </p:cNvSpPr>
          <p:nvPr>
            <p:ph type="body" sz="quarter" idx="17"/>
          </p:nvPr>
        </p:nvSpPr>
        <p:spPr>
          <a:xfrm>
            <a:off x="9508330" y="4511466"/>
            <a:ext cx="2365375" cy="1928812"/>
          </a:xfrm>
        </p:spPr>
        <p:txBody>
          <a:bodyPr>
            <a:normAutofit/>
          </a:bodyPr>
          <a:lstStyle>
            <a:lvl1pPr marL="0" indent="0" algn="just">
              <a:buNone/>
              <a:defRPr sz="1500"/>
            </a:lvl1pPr>
          </a:lstStyle>
          <a:p>
            <a:pPr lvl="0"/>
            <a:endParaRPr lang="en-US" dirty="0"/>
          </a:p>
        </p:txBody>
      </p:sp>
    </p:spTree>
    <p:extLst>
      <p:ext uri="{BB962C8B-B14F-4D97-AF65-F5344CB8AC3E}">
        <p14:creationId xmlns:p14="http://schemas.microsoft.com/office/powerpoint/2010/main" val="1938685417"/>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userDrawn="1">
  <p:cSld name="17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52BDE8A6-ABED-66E7-6E3E-892B45E89043}"/>
              </a:ext>
            </a:extLst>
          </p:cNvPr>
          <p:cNvSpPr>
            <a:spLocks noGrp="1"/>
          </p:cNvSpPr>
          <p:nvPr>
            <p:ph type="pic" sz="quarter" idx="10"/>
          </p:nvPr>
        </p:nvSpPr>
        <p:spPr>
          <a:xfrm>
            <a:off x="437391" y="954088"/>
            <a:ext cx="2166937" cy="2166937"/>
          </a:xfrm>
          <a:prstGeom prst="ellipse">
            <a:avLst/>
          </a:prstGeom>
        </p:spPr>
        <p:txBody>
          <a:bodyPr>
            <a:normAutofit/>
          </a:bodyPr>
          <a:lstStyle>
            <a:lvl1pPr marL="0" indent="0" algn="ctr">
              <a:buNone/>
              <a:defRPr sz="1200"/>
            </a:lvl1pPr>
          </a:lstStyle>
          <a:p>
            <a:endParaRPr lang="en-US" dirty="0"/>
          </a:p>
        </p:txBody>
      </p:sp>
      <p:sp>
        <p:nvSpPr>
          <p:cNvPr id="5" name="Picture Placeholder 3">
            <a:extLst>
              <a:ext uri="{FF2B5EF4-FFF2-40B4-BE49-F238E27FC236}">
                <a16:creationId xmlns:a16="http://schemas.microsoft.com/office/drawing/2014/main" id="{8AE2E247-65BF-D8AA-A1C3-72D8BD7D9AB9}"/>
              </a:ext>
            </a:extLst>
          </p:cNvPr>
          <p:cNvSpPr>
            <a:spLocks noGrp="1"/>
          </p:cNvSpPr>
          <p:nvPr>
            <p:ph type="pic" sz="quarter" idx="11"/>
          </p:nvPr>
        </p:nvSpPr>
        <p:spPr>
          <a:xfrm>
            <a:off x="3500735" y="954087"/>
            <a:ext cx="2166937" cy="2166937"/>
          </a:xfrm>
          <a:prstGeom prst="ellipse">
            <a:avLst/>
          </a:prstGeom>
        </p:spPr>
        <p:txBody>
          <a:bodyPr>
            <a:normAutofit/>
          </a:bodyPr>
          <a:lstStyle>
            <a:lvl1pPr marL="0" indent="0" algn="ctr">
              <a:buNone/>
              <a:defRPr sz="1200"/>
            </a:lvl1pPr>
          </a:lstStyle>
          <a:p>
            <a:endParaRPr lang="en-US"/>
          </a:p>
        </p:txBody>
      </p:sp>
      <p:sp>
        <p:nvSpPr>
          <p:cNvPr id="6" name="Picture Placeholder 3">
            <a:extLst>
              <a:ext uri="{FF2B5EF4-FFF2-40B4-BE49-F238E27FC236}">
                <a16:creationId xmlns:a16="http://schemas.microsoft.com/office/drawing/2014/main" id="{ABC61093-B11A-7895-E0AB-E40D7CC985C3}"/>
              </a:ext>
            </a:extLst>
          </p:cNvPr>
          <p:cNvSpPr>
            <a:spLocks noGrp="1"/>
          </p:cNvSpPr>
          <p:nvPr>
            <p:ph type="pic" sz="quarter" idx="12"/>
          </p:nvPr>
        </p:nvSpPr>
        <p:spPr>
          <a:xfrm>
            <a:off x="6564079" y="954086"/>
            <a:ext cx="2166937" cy="2166937"/>
          </a:xfrm>
          <a:prstGeom prst="ellipse">
            <a:avLst/>
          </a:prstGeom>
        </p:spPr>
        <p:txBody>
          <a:bodyPr>
            <a:normAutofit/>
          </a:bodyPr>
          <a:lstStyle>
            <a:lvl1pPr marL="0" indent="0" algn="ctr">
              <a:buNone/>
              <a:defRPr sz="1200"/>
            </a:lvl1pPr>
          </a:lstStyle>
          <a:p>
            <a:endParaRPr lang="en-US"/>
          </a:p>
        </p:txBody>
      </p:sp>
      <p:sp>
        <p:nvSpPr>
          <p:cNvPr id="7" name="Picture Placeholder 3">
            <a:extLst>
              <a:ext uri="{FF2B5EF4-FFF2-40B4-BE49-F238E27FC236}">
                <a16:creationId xmlns:a16="http://schemas.microsoft.com/office/drawing/2014/main" id="{854426EC-3A37-1EF2-D2F3-912BEA042E8A}"/>
              </a:ext>
            </a:extLst>
          </p:cNvPr>
          <p:cNvSpPr>
            <a:spLocks noGrp="1"/>
          </p:cNvSpPr>
          <p:nvPr>
            <p:ph type="pic" sz="quarter" idx="13"/>
          </p:nvPr>
        </p:nvSpPr>
        <p:spPr>
          <a:xfrm>
            <a:off x="9627423" y="954085"/>
            <a:ext cx="2166937" cy="2166937"/>
          </a:xfrm>
          <a:prstGeom prst="ellipse">
            <a:avLst/>
          </a:prstGeom>
        </p:spPr>
        <p:txBody>
          <a:bodyPr>
            <a:normAutofit/>
          </a:bodyPr>
          <a:lstStyle>
            <a:lvl1pPr marL="0" indent="0" algn="ctr">
              <a:buNone/>
              <a:defRPr sz="1200"/>
            </a:lvl1pPr>
          </a:lstStyle>
          <a:p>
            <a:endParaRPr lang="en-US"/>
          </a:p>
        </p:txBody>
      </p:sp>
      <p:sp>
        <p:nvSpPr>
          <p:cNvPr id="9" name="Text Placeholder 8">
            <a:extLst>
              <a:ext uri="{FF2B5EF4-FFF2-40B4-BE49-F238E27FC236}">
                <a16:creationId xmlns:a16="http://schemas.microsoft.com/office/drawing/2014/main" id="{DC055E83-179C-D05E-4F43-EE405EC0B8AD}"/>
              </a:ext>
            </a:extLst>
          </p:cNvPr>
          <p:cNvSpPr>
            <a:spLocks noGrp="1"/>
          </p:cNvSpPr>
          <p:nvPr>
            <p:ph type="body" sz="quarter" idx="14"/>
          </p:nvPr>
        </p:nvSpPr>
        <p:spPr>
          <a:xfrm>
            <a:off x="338171" y="3438040"/>
            <a:ext cx="2365375" cy="2962760"/>
          </a:xfrm>
        </p:spPr>
        <p:txBody>
          <a:bodyPr>
            <a:normAutofit/>
          </a:bodyPr>
          <a:lstStyle>
            <a:lvl1pPr marL="0" indent="0" algn="just">
              <a:buNone/>
              <a:defRPr sz="1500"/>
            </a:lvl1pPr>
          </a:lstStyle>
          <a:p>
            <a:pPr lvl="0"/>
            <a:endParaRPr lang="en-US" dirty="0"/>
          </a:p>
        </p:txBody>
      </p:sp>
      <p:sp>
        <p:nvSpPr>
          <p:cNvPr id="10" name="Text Placeholder 8">
            <a:extLst>
              <a:ext uri="{FF2B5EF4-FFF2-40B4-BE49-F238E27FC236}">
                <a16:creationId xmlns:a16="http://schemas.microsoft.com/office/drawing/2014/main" id="{2A70088D-63C1-94C4-CB86-421D5FF1E6A0}"/>
              </a:ext>
            </a:extLst>
          </p:cNvPr>
          <p:cNvSpPr>
            <a:spLocks noGrp="1"/>
          </p:cNvSpPr>
          <p:nvPr>
            <p:ph type="body" sz="quarter" idx="15"/>
          </p:nvPr>
        </p:nvSpPr>
        <p:spPr>
          <a:xfrm>
            <a:off x="3401517" y="3377301"/>
            <a:ext cx="2365375" cy="2962760"/>
          </a:xfrm>
        </p:spPr>
        <p:txBody>
          <a:bodyPr>
            <a:normAutofit/>
          </a:bodyPr>
          <a:lstStyle>
            <a:lvl1pPr marL="0" indent="0" algn="just">
              <a:buNone/>
              <a:defRPr sz="1500"/>
            </a:lvl1pPr>
          </a:lstStyle>
          <a:p>
            <a:pPr lvl="0"/>
            <a:endParaRPr lang="en-US" dirty="0"/>
          </a:p>
        </p:txBody>
      </p:sp>
      <p:sp>
        <p:nvSpPr>
          <p:cNvPr id="11" name="Text Placeholder 8">
            <a:extLst>
              <a:ext uri="{FF2B5EF4-FFF2-40B4-BE49-F238E27FC236}">
                <a16:creationId xmlns:a16="http://schemas.microsoft.com/office/drawing/2014/main" id="{8868B311-A7AD-2B4F-4DF1-02B548B6B506}"/>
              </a:ext>
            </a:extLst>
          </p:cNvPr>
          <p:cNvSpPr>
            <a:spLocks noGrp="1"/>
          </p:cNvSpPr>
          <p:nvPr>
            <p:ph type="body" sz="quarter" idx="16"/>
          </p:nvPr>
        </p:nvSpPr>
        <p:spPr>
          <a:xfrm>
            <a:off x="6464863" y="3377301"/>
            <a:ext cx="2365375" cy="2962760"/>
          </a:xfrm>
        </p:spPr>
        <p:txBody>
          <a:bodyPr>
            <a:normAutofit/>
          </a:bodyPr>
          <a:lstStyle>
            <a:lvl1pPr marL="0" indent="0" algn="just">
              <a:buNone/>
              <a:defRPr sz="1500"/>
            </a:lvl1pPr>
          </a:lstStyle>
          <a:p>
            <a:pPr lvl="0"/>
            <a:endParaRPr lang="en-US" dirty="0"/>
          </a:p>
        </p:txBody>
      </p:sp>
      <p:sp>
        <p:nvSpPr>
          <p:cNvPr id="12" name="Text Placeholder 8">
            <a:extLst>
              <a:ext uri="{FF2B5EF4-FFF2-40B4-BE49-F238E27FC236}">
                <a16:creationId xmlns:a16="http://schemas.microsoft.com/office/drawing/2014/main" id="{F993EE35-95B9-41FC-1AC6-C972CA250035}"/>
              </a:ext>
            </a:extLst>
          </p:cNvPr>
          <p:cNvSpPr>
            <a:spLocks noGrp="1"/>
          </p:cNvSpPr>
          <p:nvPr>
            <p:ph type="body" sz="quarter" idx="17"/>
          </p:nvPr>
        </p:nvSpPr>
        <p:spPr>
          <a:xfrm>
            <a:off x="9528208" y="3438040"/>
            <a:ext cx="2365375" cy="2962760"/>
          </a:xfrm>
        </p:spPr>
        <p:txBody>
          <a:bodyPr>
            <a:normAutofit/>
          </a:bodyPr>
          <a:lstStyle>
            <a:lvl1pPr marL="0" indent="0" algn="just">
              <a:buNone/>
              <a:defRPr sz="1500"/>
            </a:lvl1pPr>
          </a:lstStyle>
          <a:p>
            <a:pPr lvl="0"/>
            <a:endParaRPr lang="en-US" dirty="0"/>
          </a:p>
        </p:txBody>
      </p:sp>
    </p:spTree>
    <p:extLst>
      <p:ext uri="{BB962C8B-B14F-4D97-AF65-F5344CB8AC3E}">
        <p14:creationId xmlns:p14="http://schemas.microsoft.com/office/powerpoint/2010/main" val="893393654"/>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userDrawn="1">
  <p:cSld name="20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Subtitle 2">
            <a:extLst>
              <a:ext uri="{FF2B5EF4-FFF2-40B4-BE49-F238E27FC236}">
                <a16:creationId xmlns:a16="http://schemas.microsoft.com/office/drawing/2014/main" id="{6A91CC59-AB2C-A9AE-8B6C-12DEAE021028}"/>
              </a:ext>
            </a:extLst>
          </p:cNvPr>
          <p:cNvSpPr>
            <a:spLocks noGrp="1"/>
          </p:cNvSpPr>
          <p:nvPr>
            <p:ph type="subTitle" idx="1" hasCustomPrompt="1"/>
          </p:nvPr>
        </p:nvSpPr>
        <p:spPr>
          <a:xfrm>
            <a:off x="434683" y="1364601"/>
            <a:ext cx="6382140"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2050473"/>
            <a:ext cx="6382139" cy="4424486"/>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Title 1">
            <a:extLst>
              <a:ext uri="{FF2B5EF4-FFF2-40B4-BE49-F238E27FC236}">
                <a16:creationId xmlns:a16="http://schemas.microsoft.com/office/drawing/2014/main" id="{BCF2DA9F-45C9-01E8-547D-287BBC5EBD69}"/>
              </a:ext>
            </a:extLst>
          </p:cNvPr>
          <p:cNvSpPr>
            <a:spLocks noGrp="1"/>
          </p:cNvSpPr>
          <p:nvPr>
            <p:ph type="title" hasCustomPrompt="1"/>
          </p:nvPr>
        </p:nvSpPr>
        <p:spPr>
          <a:xfrm>
            <a:off x="434683" y="383040"/>
            <a:ext cx="6382139" cy="946995"/>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3" name="Picture Placeholder 3">
            <a:extLst>
              <a:ext uri="{FF2B5EF4-FFF2-40B4-BE49-F238E27FC236}">
                <a16:creationId xmlns:a16="http://schemas.microsoft.com/office/drawing/2014/main" id="{26C51C18-8BCF-0CE3-4AE4-5A4AEBDF742E}"/>
              </a:ext>
            </a:extLst>
          </p:cNvPr>
          <p:cNvSpPr>
            <a:spLocks noGrp="1"/>
          </p:cNvSpPr>
          <p:nvPr>
            <p:ph type="pic" sz="quarter" idx="10"/>
          </p:nvPr>
        </p:nvSpPr>
        <p:spPr>
          <a:xfrm flipH="1">
            <a:off x="7061859" y="0"/>
            <a:ext cx="5130141" cy="6858000"/>
          </a:xfrm>
          <a:prstGeom prst="flowChartDelay">
            <a:avLst/>
          </a:prstGeom>
        </p:spPr>
        <p:txBody>
          <a:bodyPr>
            <a:normAutofit/>
          </a:bodyPr>
          <a:lstStyle>
            <a:lvl1pPr marL="0" indent="0" algn="ctr">
              <a:buNone/>
              <a:defRPr sz="1200"/>
            </a:lvl1pPr>
          </a:lstStyle>
          <a:p>
            <a:endParaRPr lang="en-US"/>
          </a:p>
        </p:txBody>
      </p:sp>
    </p:spTree>
    <p:extLst>
      <p:ext uri="{BB962C8B-B14F-4D97-AF65-F5344CB8AC3E}">
        <p14:creationId xmlns:p14="http://schemas.microsoft.com/office/powerpoint/2010/main" val="2697217748"/>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userDrawn="1">
  <p:cSld name="21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Text Placeholder 13">
            <a:extLst>
              <a:ext uri="{FF2B5EF4-FFF2-40B4-BE49-F238E27FC236}">
                <a16:creationId xmlns:a16="http://schemas.microsoft.com/office/drawing/2014/main" id="{BC3E768E-1B58-8A5B-9117-D71BED0E8E67}"/>
              </a:ext>
            </a:extLst>
          </p:cNvPr>
          <p:cNvSpPr>
            <a:spLocks noGrp="1"/>
          </p:cNvSpPr>
          <p:nvPr>
            <p:ph type="body" sz="quarter" idx="11"/>
          </p:nvPr>
        </p:nvSpPr>
        <p:spPr>
          <a:xfrm>
            <a:off x="434683" y="1939636"/>
            <a:ext cx="11395787" cy="453532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Subtitle 2">
            <a:extLst>
              <a:ext uri="{FF2B5EF4-FFF2-40B4-BE49-F238E27FC236}">
                <a16:creationId xmlns:a16="http://schemas.microsoft.com/office/drawing/2014/main" id="{D87836E1-380B-BB93-AD40-D190B2E8728A}"/>
              </a:ext>
            </a:extLst>
          </p:cNvPr>
          <p:cNvSpPr>
            <a:spLocks noGrp="1"/>
          </p:cNvSpPr>
          <p:nvPr>
            <p:ph type="subTitle" idx="1" hasCustomPrompt="1"/>
          </p:nvPr>
        </p:nvSpPr>
        <p:spPr>
          <a:xfrm>
            <a:off x="434682" y="1188000"/>
            <a:ext cx="11395787"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7" name="Title 1">
            <a:extLst>
              <a:ext uri="{FF2B5EF4-FFF2-40B4-BE49-F238E27FC236}">
                <a16:creationId xmlns:a16="http://schemas.microsoft.com/office/drawing/2014/main" id="{68CF0F3F-66EB-61B8-4E15-E1CD78977F26}"/>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867081711"/>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userDrawn="1">
  <p:cSld name="25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ext Placeholder 13">
            <a:extLst>
              <a:ext uri="{FF2B5EF4-FFF2-40B4-BE49-F238E27FC236}">
                <a16:creationId xmlns:a16="http://schemas.microsoft.com/office/drawing/2014/main" id="{B913A713-051A-EB7C-BEBE-C2D0E882AA4A}"/>
              </a:ext>
            </a:extLst>
          </p:cNvPr>
          <p:cNvSpPr>
            <a:spLocks noGrp="1"/>
          </p:cNvSpPr>
          <p:nvPr>
            <p:ph type="body" sz="quarter" idx="11"/>
          </p:nvPr>
        </p:nvSpPr>
        <p:spPr>
          <a:xfrm>
            <a:off x="434683" y="1969042"/>
            <a:ext cx="5319195" cy="4505917"/>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4" name="Text Placeholder 13">
            <a:extLst>
              <a:ext uri="{FF2B5EF4-FFF2-40B4-BE49-F238E27FC236}">
                <a16:creationId xmlns:a16="http://schemas.microsoft.com/office/drawing/2014/main" id="{759367B1-65BC-5A34-DC7B-C937C4C4A1DE}"/>
              </a:ext>
            </a:extLst>
          </p:cNvPr>
          <p:cNvSpPr>
            <a:spLocks noGrp="1"/>
          </p:cNvSpPr>
          <p:nvPr>
            <p:ph type="body" sz="quarter" idx="12"/>
          </p:nvPr>
        </p:nvSpPr>
        <p:spPr>
          <a:xfrm>
            <a:off x="6438122" y="1953491"/>
            <a:ext cx="5319196" cy="4505917"/>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5" name="Subtitle 2">
            <a:extLst>
              <a:ext uri="{FF2B5EF4-FFF2-40B4-BE49-F238E27FC236}">
                <a16:creationId xmlns:a16="http://schemas.microsoft.com/office/drawing/2014/main" id="{BE95E55B-2C12-507F-6AF9-E6D735DE5494}"/>
              </a:ext>
            </a:extLst>
          </p:cNvPr>
          <p:cNvSpPr>
            <a:spLocks noGrp="1"/>
          </p:cNvSpPr>
          <p:nvPr>
            <p:ph type="subTitle" idx="1" hasCustomPrompt="1"/>
          </p:nvPr>
        </p:nvSpPr>
        <p:spPr>
          <a:xfrm>
            <a:off x="434682" y="1188000"/>
            <a:ext cx="11395787"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6" name="Title 1">
            <a:extLst>
              <a:ext uri="{FF2B5EF4-FFF2-40B4-BE49-F238E27FC236}">
                <a16:creationId xmlns:a16="http://schemas.microsoft.com/office/drawing/2014/main" id="{36B8793C-1786-3274-FB70-E06895A79471}"/>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427392702"/>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userDrawn="1">
  <p:cSld name="28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357746"/>
            <a:ext cx="11358465" cy="5117214"/>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2" name="Title 1">
            <a:extLst>
              <a:ext uri="{FF2B5EF4-FFF2-40B4-BE49-F238E27FC236}">
                <a16:creationId xmlns:a16="http://schemas.microsoft.com/office/drawing/2014/main" id="{0FF18CAE-CA87-127A-DC37-04CB5D615C9C}"/>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889825036"/>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userDrawn="1">
  <p:cSld name="30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373296"/>
            <a:ext cx="5319195" cy="510166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3" name="Text Placeholder 13">
            <a:extLst>
              <a:ext uri="{FF2B5EF4-FFF2-40B4-BE49-F238E27FC236}">
                <a16:creationId xmlns:a16="http://schemas.microsoft.com/office/drawing/2014/main" id="{C50AAF10-F935-C2F1-9CAF-6E3FFB4DA805}"/>
              </a:ext>
            </a:extLst>
          </p:cNvPr>
          <p:cNvSpPr>
            <a:spLocks noGrp="1"/>
          </p:cNvSpPr>
          <p:nvPr>
            <p:ph type="body" sz="quarter" idx="12"/>
          </p:nvPr>
        </p:nvSpPr>
        <p:spPr>
          <a:xfrm>
            <a:off x="6438122" y="1357745"/>
            <a:ext cx="5319196" cy="510166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2" name="Title 1">
            <a:extLst>
              <a:ext uri="{FF2B5EF4-FFF2-40B4-BE49-F238E27FC236}">
                <a16:creationId xmlns:a16="http://schemas.microsoft.com/office/drawing/2014/main" id="{BB303612-74CD-425F-F6E4-EB9923E7383C}"/>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1601300879"/>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preserve="1" userDrawn="1">
  <p:cSld name="31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Subtitle 2">
            <a:extLst>
              <a:ext uri="{FF2B5EF4-FFF2-40B4-BE49-F238E27FC236}">
                <a16:creationId xmlns:a16="http://schemas.microsoft.com/office/drawing/2014/main" id="{6A91CC59-AB2C-A9AE-8B6C-12DEAE021028}"/>
              </a:ext>
            </a:extLst>
          </p:cNvPr>
          <p:cNvSpPr>
            <a:spLocks noGrp="1"/>
          </p:cNvSpPr>
          <p:nvPr>
            <p:ph type="subTitle" idx="1" hasCustomPrompt="1"/>
          </p:nvPr>
        </p:nvSpPr>
        <p:spPr>
          <a:xfrm>
            <a:off x="434682" y="1188000"/>
            <a:ext cx="11395787"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3" name="Text Placeholder 13">
            <a:extLst>
              <a:ext uri="{FF2B5EF4-FFF2-40B4-BE49-F238E27FC236}">
                <a16:creationId xmlns:a16="http://schemas.microsoft.com/office/drawing/2014/main" id="{B913A713-051A-EB7C-BEBE-C2D0E882AA4A}"/>
              </a:ext>
            </a:extLst>
          </p:cNvPr>
          <p:cNvSpPr>
            <a:spLocks noGrp="1"/>
          </p:cNvSpPr>
          <p:nvPr>
            <p:ph type="body" sz="quarter" idx="11"/>
          </p:nvPr>
        </p:nvSpPr>
        <p:spPr>
          <a:xfrm>
            <a:off x="434683" y="1996751"/>
            <a:ext cx="5319195" cy="4478208"/>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4" name="Text Placeholder 13">
            <a:extLst>
              <a:ext uri="{FF2B5EF4-FFF2-40B4-BE49-F238E27FC236}">
                <a16:creationId xmlns:a16="http://schemas.microsoft.com/office/drawing/2014/main" id="{759367B1-65BC-5A34-DC7B-C937C4C4A1DE}"/>
              </a:ext>
            </a:extLst>
          </p:cNvPr>
          <p:cNvSpPr>
            <a:spLocks noGrp="1"/>
          </p:cNvSpPr>
          <p:nvPr>
            <p:ph type="body" sz="quarter" idx="12"/>
          </p:nvPr>
        </p:nvSpPr>
        <p:spPr>
          <a:xfrm>
            <a:off x="6438122" y="1981200"/>
            <a:ext cx="5319196" cy="4478208"/>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5" name="Title 1">
            <a:extLst>
              <a:ext uri="{FF2B5EF4-FFF2-40B4-BE49-F238E27FC236}">
                <a16:creationId xmlns:a16="http://schemas.microsoft.com/office/drawing/2014/main" id="{BB7CC0E1-626C-79F5-736D-A1F7145F57F4}"/>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1717855861"/>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preserve="1" userDrawn="1">
  <p:cSld name="26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B5420F0-6C35-9141-E880-119E55F57DFD}"/>
              </a:ext>
            </a:extLst>
          </p:cNvPr>
          <p:cNvSpPr>
            <a:spLocks noGrp="1"/>
          </p:cNvSpPr>
          <p:nvPr>
            <p:ph type="title" hasCustomPrompt="1"/>
          </p:nvPr>
        </p:nvSpPr>
        <p:spPr>
          <a:xfrm>
            <a:off x="1099458" y="1138336"/>
            <a:ext cx="10515600" cy="2953446"/>
          </a:xfrm>
          <a:prstGeom prst="rect">
            <a:avLst/>
          </a:prstGeom>
          <a:noFill/>
        </p:spPr>
        <p:txBody>
          <a:bodyPr vert="horz" lIns="91440" tIns="45720" rIns="91440" bIns="45720" rtlCol="0" anchor="ctr">
            <a:normAutofit/>
          </a:bodyPr>
          <a:lstStyle>
            <a:lvl1pPr algn="ctr">
              <a:defRPr sz="2800" b="0" i="0">
                <a:ln>
                  <a:solidFill>
                    <a:schemeClr val="bg1"/>
                  </a:solidFill>
                </a:ln>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3" name="Subtitle 2">
            <a:extLst>
              <a:ext uri="{FF2B5EF4-FFF2-40B4-BE49-F238E27FC236}">
                <a16:creationId xmlns:a16="http://schemas.microsoft.com/office/drawing/2014/main" id="{14F1D486-5D52-8ABB-B5AC-1739FD2337BB}"/>
              </a:ext>
            </a:extLst>
          </p:cNvPr>
          <p:cNvSpPr>
            <a:spLocks noGrp="1"/>
          </p:cNvSpPr>
          <p:nvPr>
            <p:ph type="subTitle" idx="1" hasCustomPrompt="1"/>
          </p:nvPr>
        </p:nvSpPr>
        <p:spPr>
          <a:xfrm>
            <a:off x="1693959" y="5556720"/>
            <a:ext cx="8804082" cy="611085"/>
          </a:xfrm>
        </p:spPr>
        <p:txBody>
          <a:bodyPr anchor="ctr">
            <a:normAutofit/>
          </a:bodyPr>
          <a:lstStyle>
            <a:lvl1pPr marL="0" indent="0" algn="ctr">
              <a:buNone/>
              <a:defRPr sz="1500" b="0" i="1">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Tree>
    <p:extLst>
      <p:ext uri="{BB962C8B-B14F-4D97-AF65-F5344CB8AC3E}">
        <p14:creationId xmlns:p14="http://schemas.microsoft.com/office/powerpoint/2010/main" val="3767840129"/>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preserve="1" userDrawn="1">
  <p:cSld name="27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C490DB6-4231-76ED-A9EB-C4FB2E47E974}"/>
              </a:ext>
            </a:extLst>
          </p:cNvPr>
          <p:cNvSpPr>
            <a:spLocks noGrp="1"/>
          </p:cNvSpPr>
          <p:nvPr>
            <p:ph type="title" hasCustomPrompt="1"/>
          </p:nvPr>
        </p:nvSpPr>
        <p:spPr>
          <a:xfrm>
            <a:off x="1099458" y="1138336"/>
            <a:ext cx="10515600" cy="2953446"/>
          </a:xfrm>
          <a:prstGeom prst="rect">
            <a:avLst/>
          </a:prstGeom>
          <a:noFill/>
        </p:spPr>
        <p:txBody>
          <a:bodyPr vert="horz" lIns="91440" tIns="45720" rIns="91440" bIns="45720" rtlCol="0" anchor="ctr">
            <a:normAutofit/>
          </a:bodyPr>
          <a:lstStyle>
            <a:lvl1pPr algn="ctr">
              <a:defRPr sz="2800" b="0" i="0">
                <a:ln>
                  <a:solidFill>
                    <a:schemeClr val="bg1"/>
                  </a:solidFill>
                </a:ln>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3" name="Subtitle 2">
            <a:extLst>
              <a:ext uri="{FF2B5EF4-FFF2-40B4-BE49-F238E27FC236}">
                <a16:creationId xmlns:a16="http://schemas.microsoft.com/office/drawing/2014/main" id="{F7B8941B-D67B-CA88-51C2-2B8141F4E9E7}"/>
              </a:ext>
            </a:extLst>
          </p:cNvPr>
          <p:cNvSpPr>
            <a:spLocks noGrp="1"/>
          </p:cNvSpPr>
          <p:nvPr>
            <p:ph type="subTitle" idx="1" hasCustomPrompt="1"/>
          </p:nvPr>
        </p:nvSpPr>
        <p:spPr>
          <a:xfrm>
            <a:off x="1693959" y="5556720"/>
            <a:ext cx="8804082" cy="611085"/>
          </a:xfrm>
        </p:spPr>
        <p:txBody>
          <a:bodyPr anchor="ctr">
            <a:normAutofit/>
          </a:bodyPr>
          <a:lstStyle>
            <a:lvl1pPr marL="0" indent="0" algn="ctr">
              <a:buNone/>
              <a:defRPr sz="1500" b="0" i="1">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Tree>
    <p:extLst>
      <p:ext uri="{BB962C8B-B14F-4D97-AF65-F5344CB8AC3E}">
        <p14:creationId xmlns:p14="http://schemas.microsoft.com/office/powerpoint/2010/main" val="54942281"/>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preserve="1" userDrawn="1">
  <p:cSld name="33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9D7720ED-4164-5D76-A4B1-594E0584F294}"/>
              </a:ext>
            </a:extLst>
          </p:cNvPr>
          <p:cNvSpPr>
            <a:spLocks noGrp="1"/>
          </p:cNvSpPr>
          <p:nvPr>
            <p:ph type="body" sz="quarter" idx="10"/>
          </p:nvPr>
        </p:nvSpPr>
        <p:spPr>
          <a:xfrm>
            <a:off x="7202487" y="2052281"/>
            <a:ext cx="2538412" cy="224388"/>
          </a:xfrm>
        </p:spPr>
        <p:txBody>
          <a:bodyPr anchor="ctr"/>
          <a:lstStyle>
            <a:lvl1pPr>
              <a:defRPr>
                <a:solidFill>
                  <a:schemeClr val="bg1"/>
                </a:solidFill>
              </a:defRPr>
            </a:lvl1pPr>
          </a:lstStyle>
          <a:p>
            <a:pPr lvl="0"/>
            <a:endParaRPr lang="en-US" dirty="0"/>
          </a:p>
        </p:txBody>
      </p:sp>
      <p:sp>
        <p:nvSpPr>
          <p:cNvPr id="5" name="Text Placeholder 2">
            <a:extLst>
              <a:ext uri="{FF2B5EF4-FFF2-40B4-BE49-F238E27FC236}">
                <a16:creationId xmlns:a16="http://schemas.microsoft.com/office/drawing/2014/main" id="{F0C49CBE-1586-7358-6A11-2FA23CE304C0}"/>
              </a:ext>
            </a:extLst>
          </p:cNvPr>
          <p:cNvSpPr>
            <a:spLocks noGrp="1"/>
          </p:cNvSpPr>
          <p:nvPr>
            <p:ph type="body" sz="quarter" idx="11"/>
          </p:nvPr>
        </p:nvSpPr>
        <p:spPr>
          <a:xfrm>
            <a:off x="7202487" y="2391295"/>
            <a:ext cx="2538412" cy="224388"/>
          </a:xfrm>
        </p:spPr>
        <p:txBody>
          <a:bodyPr anchor="ctr"/>
          <a:lstStyle>
            <a:lvl1pPr>
              <a:defRPr>
                <a:solidFill>
                  <a:schemeClr val="bg1"/>
                </a:solidFill>
              </a:defRPr>
            </a:lvl1pPr>
          </a:lstStyle>
          <a:p>
            <a:pPr lvl="0"/>
            <a:endParaRPr lang="en-US" dirty="0"/>
          </a:p>
        </p:txBody>
      </p:sp>
      <p:sp>
        <p:nvSpPr>
          <p:cNvPr id="6" name="Text Placeholder 2">
            <a:extLst>
              <a:ext uri="{FF2B5EF4-FFF2-40B4-BE49-F238E27FC236}">
                <a16:creationId xmlns:a16="http://schemas.microsoft.com/office/drawing/2014/main" id="{5A0604F3-14A6-5505-123E-D692317EEB73}"/>
              </a:ext>
            </a:extLst>
          </p:cNvPr>
          <p:cNvSpPr>
            <a:spLocks noGrp="1"/>
          </p:cNvSpPr>
          <p:nvPr>
            <p:ph type="body" sz="quarter" idx="12"/>
          </p:nvPr>
        </p:nvSpPr>
        <p:spPr>
          <a:xfrm>
            <a:off x="7202487" y="2730308"/>
            <a:ext cx="2538412" cy="224388"/>
          </a:xfrm>
        </p:spPr>
        <p:txBody>
          <a:bodyPr anchor="ctr"/>
          <a:lstStyle>
            <a:lvl1pPr>
              <a:defRPr>
                <a:solidFill>
                  <a:schemeClr val="bg1"/>
                </a:solidFill>
              </a:defRPr>
            </a:lvl1pPr>
          </a:lstStyle>
          <a:p>
            <a:pPr lvl="0"/>
            <a:endParaRPr lang="en-US" dirty="0"/>
          </a:p>
        </p:txBody>
      </p:sp>
      <p:sp>
        <p:nvSpPr>
          <p:cNvPr id="7" name="Text Placeholder 2">
            <a:extLst>
              <a:ext uri="{FF2B5EF4-FFF2-40B4-BE49-F238E27FC236}">
                <a16:creationId xmlns:a16="http://schemas.microsoft.com/office/drawing/2014/main" id="{390FAD75-1070-7A70-824A-83E4C90B4D00}"/>
              </a:ext>
            </a:extLst>
          </p:cNvPr>
          <p:cNvSpPr>
            <a:spLocks noGrp="1"/>
          </p:cNvSpPr>
          <p:nvPr>
            <p:ph type="body" sz="quarter" idx="13"/>
          </p:nvPr>
        </p:nvSpPr>
        <p:spPr>
          <a:xfrm>
            <a:off x="7202487" y="3204612"/>
            <a:ext cx="2538412" cy="224388"/>
          </a:xfrm>
        </p:spPr>
        <p:txBody>
          <a:bodyPr anchor="ctr"/>
          <a:lstStyle>
            <a:lvl1pPr>
              <a:defRPr>
                <a:solidFill>
                  <a:schemeClr val="bg1"/>
                </a:solidFill>
              </a:defRPr>
            </a:lvl1pPr>
          </a:lstStyle>
          <a:p>
            <a:pPr lvl="0"/>
            <a:endParaRPr lang="en-US" dirty="0"/>
          </a:p>
        </p:txBody>
      </p:sp>
    </p:spTree>
    <p:extLst>
      <p:ext uri="{BB962C8B-B14F-4D97-AF65-F5344CB8AC3E}">
        <p14:creationId xmlns:p14="http://schemas.microsoft.com/office/powerpoint/2010/main" val="2074481859"/>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pic>
        <p:nvPicPr>
          <p:cNvPr id="5" name="Picture 4" descr="A picture containing background pattern&#10;&#10;Description automatically generated">
            <a:extLst>
              <a:ext uri="{FF2B5EF4-FFF2-40B4-BE49-F238E27FC236}">
                <a16:creationId xmlns:a16="http://schemas.microsoft.com/office/drawing/2014/main" id="{0FCE70C1-DC56-5944-8C86-14EF0C2DEE3B}"/>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6E1666BA-9B6B-CF44-9D1C-718D0F1F7F69}"/>
              </a:ext>
            </a:extLst>
          </p:cNvPr>
          <p:cNvSpPr>
            <a:spLocks noGrp="1"/>
          </p:cNvSpPr>
          <p:nvPr>
            <p:ph type="title"/>
          </p:nvPr>
        </p:nvSpPr>
        <p:spPr>
          <a:xfrm>
            <a:off x="838200" y="365125"/>
            <a:ext cx="10515600" cy="801523"/>
          </a:xfrm>
          <a:prstGeom prst="rect">
            <a:avLst/>
          </a:prstGeom>
        </p:spPr>
        <p:txBody>
          <a:bodyPr/>
          <a:lstStyle>
            <a:lvl1pPr>
              <a:defRPr>
                <a:solidFill>
                  <a:srgbClr val="343741"/>
                </a:solidFill>
              </a:defRPr>
            </a:lvl1pPr>
          </a:lstStyle>
          <a:p>
            <a:r>
              <a:rPr lang="en-GB" dirty="0"/>
              <a:t>Click to edit Master title style</a:t>
            </a:r>
            <a:endParaRPr lang="en-US" dirty="0"/>
          </a:p>
        </p:txBody>
      </p:sp>
      <p:sp>
        <p:nvSpPr>
          <p:cNvPr id="3" name="Content Placeholder 2">
            <a:extLst>
              <a:ext uri="{FF2B5EF4-FFF2-40B4-BE49-F238E27FC236}">
                <a16:creationId xmlns:a16="http://schemas.microsoft.com/office/drawing/2014/main" id="{55186DD3-A6A8-A54D-AAC8-47679F7731D7}"/>
              </a:ext>
            </a:extLst>
          </p:cNvPr>
          <p:cNvSpPr>
            <a:spLocks noGrp="1"/>
          </p:cNvSpPr>
          <p:nvPr>
            <p:ph idx="1"/>
          </p:nvPr>
        </p:nvSpPr>
        <p:spPr/>
        <p:txBody>
          <a:bodyPr>
            <a:normAutofit/>
          </a:bodyPr>
          <a:lstStyle>
            <a:lvl1pPr marL="0" indent="0">
              <a:buNone/>
              <a:defRPr sz="1600">
                <a:solidFill>
                  <a:srgbClr val="343741"/>
                </a:solidFill>
              </a:defRPr>
            </a:lvl1pPr>
            <a:lvl2pPr marL="457200" indent="0">
              <a:buNone/>
              <a:defRPr>
                <a:solidFill>
                  <a:srgbClr val="343741"/>
                </a:solidFill>
              </a:defRPr>
            </a:lvl2pPr>
            <a:lvl3pPr marL="914400" indent="0">
              <a:buNone/>
              <a:defRPr>
                <a:solidFill>
                  <a:srgbClr val="343741"/>
                </a:solidFill>
              </a:defRPr>
            </a:lvl3pPr>
            <a:lvl4pPr marL="1371600" indent="0">
              <a:buNone/>
              <a:defRPr>
                <a:solidFill>
                  <a:srgbClr val="343741"/>
                </a:solidFill>
              </a:defRPr>
            </a:lvl4pPr>
            <a:lvl5pPr marL="1828800" indent="0">
              <a:buNone/>
              <a:defRPr>
                <a:solidFill>
                  <a:srgbClr val="343741"/>
                </a:solidFill>
              </a:defRPr>
            </a:lvl5pPr>
          </a:lstStyle>
          <a:p>
            <a:pPr lvl="0"/>
            <a:r>
              <a:rPr lang="en-GB" dirty="0"/>
              <a:t>Click to edit Master text styles</a:t>
            </a:r>
          </a:p>
        </p:txBody>
      </p:sp>
      <p:sp>
        <p:nvSpPr>
          <p:cNvPr id="8" name="Text Placeholder 7">
            <a:extLst>
              <a:ext uri="{FF2B5EF4-FFF2-40B4-BE49-F238E27FC236}">
                <a16:creationId xmlns:a16="http://schemas.microsoft.com/office/drawing/2014/main" id="{9F235FDC-29D7-D644-8845-9AB6CDC25DB1}"/>
              </a:ext>
            </a:extLst>
          </p:cNvPr>
          <p:cNvSpPr>
            <a:spLocks noGrp="1"/>
          </p:cNvSpPr>
          <p:nvPr>
            <p:ph type="body" sz="quarter" idx="10"/>
          </p:nvPr>
        </p:nvSpPr>
        <p:spPr>
          <a:xfrm>
            <a:off x="838200" y="1187450"/>
            <a:ext cx="10515600" cy="368081"/>
          </a:xfrm>
        </p:spPr>
        <p:txBody>
          <a:bodyPr>
            <a:normAutofit/>
          </a:bodyPr>
          <a:lstStyle>
            <a:lvl1pPr marL="0" indent="0">
              <a:buNone/>
              <a:defRPr sz="1800" spc="300">
                <a:solidFill>
                  <a:srgbClr val="C7C9C8"/>
                </a:solidFill>
              </a:defRPr>
            </a:lvl1pPr>
          </a:lstStyle>
          <a:p>
            <a:pPr lvl="0"/>
            <a:r>
              <a:rPr lang="en-GB" dirty="0"/>
              <a:t>Click to edit Master text styles</a:t>
            </a:r>
          </a:p>
        </p:txBody>
      </p:sp>
    </p:spTree>
    <p:extLst>
      <p:ext uri="{BB962C8B-B14F-4D97-AF65-F5344CB8AC3E}">
        <p14:creationId xmlns:p14="http://schemas.microsoft.com/office/powerpoint/2010/main" val="504303223"/>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preserve="1" userDrawn="1">
  <p:cSld name="35_Custom Layout">
    <p:spTree>
      <p:nvGrpSpPr>
        <p:cNvPr id="1" name=""/>
        <p:cNvGrpSpPr/>
        <p:nvPr/>
      </p:nvGrpSpPr>
      <p:grpSpPr>
        <a:xfrm>
          <a:off x="0" y="0"/>
          <a:ext cx="0" cy="0"/>
          <a:chOff x="0" y="0"/>
          <a:chExt cx="0" cy="0"/>
        </a:xfrm>
      </p:grpSpPr>
      <p:pic>
        <p:nvPicPr>
          <p:cNvPr id="4" name="Picture 3" descr="A red and yellow background&#10;&#10;Description automatically generated">
            <a:extLst>
              <a:ext uri="{FF2B5EF4-FFF2-40B4-BE49-F238E27FC236}">
                <a16:creationId xmlns:a16="http://schemas.microsoft.com/office/drawing/2014/main" id="{44F3850D-BB9C-3F74-198D-7B7D4F554ED8}"/>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6" name="Picture Placeholder 5">
            <a:extLst>
              <a:ext uri="{FF2B5EF4-FFF2-40B4-BE49-F238E27FC236}">
                <a16:creationId xmlns:a16="http://schemas.microsoft.com/office/drawing/2014/main" id="{A0D1669A-2E17-B796-717A-376483839C05}"/>
              </a:ext>
            </a:extLst>
          </p:cNvPr>
          <p:cNvSpPr>
            <a:spLocks noGrp="1" noChangeAspect="1"/>
          </p:cNvSpPr>
          <p:nvPr>
            <p:ph type="pic" sz="quarter" idx="10"/>
          </p:nvPr>
        </p:nvSpPr>
        <p:spPr>
          <a:xfrm>
            <a:off x="997858" y="1816101"/>
            <a:ext cx="4183742" cy="4183742"/>
          </a:xfrm>
          <a:prstGeom prst="ellipse">
            <a:avLst/>
          </a:prstGeom>
        </p:spPr>
        <p:txBody>
          <a:bodyPr/>
          <a:lstStyle/>
          <a:p>
            <a:endParaRPr lang="en-US"/>
          </a:p>
        </p:txBody>
      </p:sp>
      <p:sp>
        <p:nvSpPr>
          <p:cNvPr id="9" name="Subtitle 2">
            <a:extLst>
              <a:ext uri="{FF2B5EF4-FFF2-40B4-BE49-F238E27FC236}">
                <a16:creationId xmlns:a16="http://schemas.microsoft.com/office/drawing/2014/main" id="{253924C2-F967-07CD-3C88-B15E6B95E704}"/>
              </a:ext>
            </a:extLst>
          </p:cNvPr>
          <p:cNvSpPr>
            <a:spLocks noGrp="1"/>
          </p:cNvSpPr>
          <p:nvPr>
            <p:ph type="subTitle" idx="1" hasCustomPrompt="1"/>
          </p:nvPr>
        </p:nvSpPr>
        <p:spPr>
          <a:xfrm>
            <a:off x="5715000" y="5393130"/>
            <a:ext cx="6057900" cy="606714"/>
          </a:xfrm>
        </p:spPr>
        <p:txBody>
          <a:bodyPr anchor="ctr">
            <a:normAutofit/>
          </a:bodyPr>
          <a:lstStyle>
            <a:lvl1pPr marL="0" indent="0" algn="r">
              <a:buNone/>
              <a:defRPr sz="1700" b="0" i="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13" name="Title Placeholder 1">
            <a:extLst>
              <a:ext uri="{FF2B5EF4-FFF2-40B4-BE49-F238E27FC236}">
                <a16:creationId xmlns:a16="http://schemas.microsoft.com/office/drawing/2014/main" id="{E9571C8D-647C-8ACF-32D7-1B8E5784D3A5}"/>
              </a:ext>
            </a:extLst>
          </p:cNvPr>
          <p:cNvSpPr>
            <a:spLocks noGrp="1"/>
          </p:cNvSpPr>
          <p:nvPr>
            <p:ph type="title" hasCustomPrompt="1"/>
          </p:nvPr>
        </p:nvSpPr>
        <p:spPr>
          <a:xfrm>
            <a:off x="5715000" y="1330036"/>
            <a:ext cx="6057901" cy="3443845"/>
          </a:xfrm>
          <a:prstGeom prst="rect">
            <a:avLst/>
          </a:prstGeom>
          <a:noFill/>
        </p:spPr>
        <p:txBody>
          <a:bodyPr vert="horz" lIns="91440" tIns="45720" rIns="91440" bIns="45720" rtlCol="0" anchor="ctr">
            <a:normAutofit/>
          </a:bodyPr>
          <a:lstStyle>
            <a:lvl1pPr algn="ctr">
              <a:defRPr sz="6400" b="1" i="0">
                <a:ln>
                  <a:solidFill>
                    <a:schemeClr val="bg1"/>
                  </a:solidFill>
                </a:ln>
                <a:noFill/>
                <a:latin typeface="Arial Black" panose="020B0604020202020204" pitchFamily="34" charset="0"/>
                <a:cs typeface="Arial Black"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795630965"/>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preserve="1" userDrawn="1">
  <p:cSld name="36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Title Placeholder 1">
            <a:extLst>
              <a:ext uri="{FF2B5EF4-FFF2-40B4-BE49-F238E27FC236}">
                <a16:creationId xmlns:a16="http://schemas.microsoft.com/office/drawing/2014/main" id="{9D077C61-5616-CFDA-5ADB-694D01B22F7F}"/>
              </a:ext>
            </a:extLst>
          </p:cNvPr>
          <p:cNvSpPr>
            <a:spLocks noGrp="1"/>
          </p:cNvSpPr>
          <p:nvPr>
            <p:ph type="title" hasCustomPrompt="1"/>
          </p:nvPr>
        </p:nvSpPr>
        <p:spPr>
          <a:xfrm>
            <a:off x="838200" y="2103437"/>
            <a:ext cx="10515600" cy="1325563"/>
          </a:xfrm>
          <a:prstGeom prst="rect">
            <a:avLst/>
          </a:prstGeom>
          <a:noFill/>
        </p:spPr>
        <p:txBody>
          <a:bodyPr vert="horz" lIns="91440" tIns="45720" rIns="91440" bIns="45720" rtlCol="0" anchor="ctr">
            <a:normAutofit/>
          </a:bodyPr>
          <a:lstStyle>
            <a:lvl1pPr algn="ctr">
              <a:defRPr sz="6400" b="1" i="0">
                <a:ln>
                  <a:solidFill>
                    <a:schemeClr val="bg1"/>
                  </a:solidFill>
                </a:ln>
                <a:noFill/>
                <a:latin typeface="Arial Black" panose="020B0604020202020204" pitchFamily="34" charset="0"/>
                <a:cs typeface="Arial Black"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28120657"/>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preserve="1" userDrawn="1">
  <p:cSld name="37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832A9964-3539-F017-E0A9-54458CBC959E}"/>
              </a:ext>
            </a:extLst>
          </p:cNvPr>
          <p:cNvSpPr>
            <a:spLocks noGrp="1"/>
          </p:cNvSpPr>
          <p:nvPr>
            <p:ph type="title" hasCustomPrompt="1"/>
          </p:nvPr>
        </p:nvSpPr>
        <p:spPr>
          <a:xfrm>
            <a:off x="838200" y="2103437"/>
            <a:ext cx="10515600" cy="1325563"/>
          </a:xfrm>
          <a:prstGeom prst="rect">
            <a:avLst/>
          </a:prstGeom>
          <a:noFill/>
        </p:spPr>
        <p:txBody>
          <a:bodyPr vert="horz" lIns="91440" tIns="45720" rIns="91440" bIns="45720" rtlCol="0" anchor="ctr">
            <a:normAutofit/>
          </a:bodyPr>
          <a:lstStyle>
            <a:lvl1pPr algn="ctr">
              <a:defRPr sz="6400" b="1" i="0">
                <a:ln>
                  <a:solidFill>
                    <a:schemeClr val="bg1"/>
                  </a:solidFill>
                </a:ln>
                <a:noFill/>
                <a:latin typeface="Arial Black" panose="020B0604020202020204" pitchFamily="34" charset="0"/>
                <a:cs typeface="Arial Black"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1089054945"/>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preserve="1" userDrawn="1">
  <p:cSld name="38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3F0D3412-7C41-BC25-8E04-FF6A81AF6D5A}"/>
              </a:ext>
            </a:extLst>
          </p:cNvPr>
          <p:cNvSpPr>
            <a:spLocks noGrp="1"/>
          </p:cNvSpPr>
          <p:nvPr>
            <p:ph type="title" hasCustomPrompt="1"/>
          </p:nvPr>
        </p:nvSpPr>
        <p:spPr>
          <a:xfrm>
            <a:off x="838200" y="2103437"/>
            <a:ext cx="10515600" cy="1325563"/>
          </a:xfrm>
          <a:prstGeom prst="rect">
            <a:avLst/>
          </a:prstGeom>
          <a:noFill/>
        </p:spPr>
        <p:txBody>
          <a:bodyPr vert="horz" lIns="91440" tIns="45720" rIns="91440" bIns="45720" rtlCol="0" anchor="ctr">
            <a:normAutofit/>
          </a:bodyPr>
          <a:lstStyle>
            <a:lvl1pPr algn="ctr">
              <a:defRPr sz="6400" b="1" i="0">
                <a:ln>
                  <a:solidFill>
                    <a:schemeClr val="bg1"/>
                  </a:solidFill>
                </a:ln>
                <a:noFill/>
                <a:latin typeface="Arial Black" panose="020B0604020202020204" pitchFamily="34" charset="0"/>
                <a:cs typeface="Arial Black"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1584568372"/>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preserve="1" userDrawn="1">
  <p:cSld name="39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6A79BEC2-82CF-2DC6-B825-945B030F7002}"/>
              </a:ext>
            </a:extLst>
          </p:cNvPr>
          <p:cNvSpPr>
            <a:spLocks noGrp="1"/>
          </p:cNvSpPr>
          <p:nvPr>
            <p:ph type="title" hasCustomPrompt="1"/>
          </p:nvPr>
        </p:nvSpPr>
        <p:spPr>
          <a:xfrm>
            <a:off x="838200" y="2103437"/>
            <a:ext cx="10515600" cy="1325563"/>
          </a:xfrm>
          <a:prstGeom prst="rect">
            <a:avLst/>
          </a:prstGeom>
          <a:noFill/>
        </p:spPr>
        <p:txBody>
          <a:bodyPr vert="horz" lIns="91440" tIns="45720" rIns="91440" bIns="45720" rtlCol="0" anchor="ctr">
            <a:normAutofit/>
          </a:bodyPr>
          <a:lstStyle>
            <a:lvl1pPr algn="ctr">
              <a:defRPr sz="6400" b="1" i="0">
                <a:ln>
                  <a:solidFill>
                    <a:schemeClr val="bg1"/>
                  </a:solidFill>
                </a:ln>
                <a:noFill/>
                <a:latin typeface="Arial Black" panose="020B0604020202020204" pitchFamily="34" charset="0"/>
                <a:cs typeface="Arial Black"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695321425"/>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preserve="1" userDrawn="1">
  <p:cSld name="40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Picture Placeholder 9">
            <a:extLst>
              <a:ext uri="{FF2B5EF4-FFF2-40B4-BE49-F238E27FC236}">
                <a16:creationId xmlns:a16="http://schemas.microsoft.com/office/drawing/2014/main" id="{8AFB19EB-3F3D-5F60-56B7-6A762774E13B}"/>
              </a:ext>
            </a:extLst>
          </p:cNvPr>
          <p:cNvSpPr>
            <a:spLocks noGrp="1"/>
          </p:cNvSpPr>
          <p:nvPr>
            <p:ph type="pic" sz="quarter" idx="10"/>
          </p:nvPr>
        </p:nvSpPr>
        <p:spPr>
          <a:xfrm>
            <a:off x="751340" y="653824"/>
            <a:ext cx="3102201" cy="4546826"/>
          </a:xfrm>
        </p:spPr>
        <p:txBody>
          <a:bodyPr>
            <a:normAutofit/>
          </a:bodyPr>
          <a:lstStyle>
            <a:lvl1pPr marL="0" indent="0">
              <a:buNone/>
              <a:defRPr sz="1200"/>
            </a:lvl1pPr>
          </a:lstStyle>
          <a:p>
            <a:endParaRPr lang="en-US" dirty="0"/>
          </a:p>
        </p:txBody>
      </p:sp>
      <p:sp>
        <p:nvSpPr>
          <p:cNvPr id="13" name="Subtitle 2">
            <a:extLst>
              <a:ext uri="{FF2B5EF4-FFF2-40B4-BE49-F238E27FC236}">
                <a16:creationId xmlns:a16="http://schemas.microsoft.com/office/drawing/2014/main" id="{F50006E4-AD84-51B6-00BD-D505891D5D8B}"/>
              </a:ext>
            </a:extLst>
          </p:cNvPr>
          <p:cNvSpPr>
            <a:spLocks noGrp="1"/>
          </p:cNvSpPr>
          <p:nvPr>
            <p:ph type="subTitle" idx="1" hasCustomPrompt="1"/>
          </p:nvPr>
        </p:nvSpPr>
        <p:spPr>
          <a:xfrm>
            <a:off x="4767942" y="653824"/>
            <a:ext cx="7184571" cy="979033"/>
          </a:xfrm>
        </p:spPr>
        <p:txBody>
          <a:bodyPr anchor="ctr">
            <a:normAutofit/>
          </a:bodyPr>
          <a:lstStyle>
            <a:lvl1pPr marL="0" indent="0" algn="l">
              <a:buNone/>
              <a:defRPr sz="2900" b="0" i="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16" name="Text Placeholder 15">
            <a:extLst>
              <a:ext uri="{FF2B5EF4-FFF2-40B4-BE49-F238E27FC236}">
                <a16:creationId xmlns:a16="http://schemas.microsoft.com/office/drawing/2014/main" id="{1DC85438-D63F-1EEE-B5B0-D17AEF2DA951}"/>
              </a:ext>
            </a:extLst>
          </p:cNvPr>
          <p:cNvSpPr>
            <a:spLocks noGrp="1"/>
          </p:cNvSpPr>
          <p:nvPr>
            <p:ph type="body" sz="quarter" idx="11"/>
          </p:nvPr>
        </p:nvSpPr>
        <p:spPr>
          <a:xfrm>
            <a:off x="750662" y="5291821"/>
            <a:ext cx="3101975" cy="783090"/>
          </a:xfrm>
        </p:spPr>
        <p:txBody>
          <a:bodyPr>
            <a:normAutofit/>
          </a:bodyPr>
          <a:lstStyle>
            <a:lvl1pPr marL="0" indent="0">
              <a:buNone/>
              <a:defRPr sz="2200" b="1" i="0">
                <a:solidFill>
                  <a:schemeClr val="tx2"/>
                </a:solidFill>
                <a:latin typeface="Arial" panose="020B0604020202020204" pitchFamily="34" charset="0"/>
                <a:cs typeface="Arial" panose="020B0604020202020204" pitchFamily="34" charset="0"/>
              </a:defRPr>
            </a:lvl1pPr>
          </a:lstStyle>
          <a:p>
            <a:pPr lvl="0"/>
            <a:endParaRPr lang="en-US" dirty="0"/>
          </a:p>
        </p:txBody>
      </p:sp>
      <p:sp>
        <p:nvSpPr>
          <p:cNvPr id="17" name="Text Placeholder 15">
            <a:extLst>
              <a:ext uri="{FF2B5EF4-FFF2-40B4-BE49-F238E27FC236}">
                <a16:creationId xmlns:a16="http://schemas.microsoft.com/office/drawing/2014/main" id="{B91806DE-D4D1-6BE2-107D-92C8D7BDE0D3}"/>
              </a:ext>
            </a:extLst>
          </p:cNvPr>
          <p:cNvSpPr>
            <a:spLocks noGrp="1"/>
          </p:cNvSpPr>
          <p:nvPr>
            <p:ph type="body" sz="quarter" idx="12"/>
          </p:nvPr>
        </p:nvSpPr>
        <p:spPr>
          <a:xfrm>
            <a:off x="750661" y="6166082"/>
            <a:ext cx="3101975" cy="558568"/>
          </a:xfrm>
        </p:spPr>
        <p:txBody>
          <a:bodyPr>
            <a:normAutofit/>
          </a:bodyPr>
          <a:lstStyle>
            <a:lvl1pPr marL="0" indent="0">
              <a:buNone/>
              <a:defRPr sz="2200" b="0" i="0">
                <a:solidFill>
                  <a:schemeClr val="tx2"/>
                </a:solidFill>
                <a:latin typeface="Arial" panose="020B0604020202020204" pitchFamily="34" charset="0"/>
                <a:cs typeface="Arial" panose="020B0604020202020204" pitchFamily="34" charset="0"/>
              </a:defRPr>
            </a:lvl1pPr>
          </a:lstStyle>
          <a:p>
            <a:pPr lvl="0"/>
            <a:endParaRPr lang="en-US" dirty="0"/>
          </a:p>
        </p:txBody>
      </p:sp>
      <p:pic>
        <p:nvPicPr>
          <p:cNvPr id="19" name="Picture 18" descr="A black background with red letters&#10;&#10;Description automatically generated">
            <a:extLst>
              <a:ext uri="{FF2B5EF4-FFF2-40B4-BE49-F238E27FC236}">
                <a16:creationId xmlns:a16="http://schemas.microsoft.com/office/drawing/2014/main" id="{D7CFD944-A707-B3DF-ACB1-74469CDCD09B}"/>
              </a:ext>
            </a:extLst>
          </p:cNvPr>
          <p:cNvPicPr>
            <a:picLocks noChangeAspect="1"/>
          </p:cNvPicPr>
          <p:nvPr userDrawn="1"/>
        </p:nvPicPr>
        <p:blipFill>
          <a:blip r:embed="rId3"/>
          <a:stretch>
            <a:fillRect/>
          </a:stretch>
        </p:blipFill>
        <p:spPr>
          <a:xfrm>
            <a:off x="4767941" y="1962150"/>
            <a:ext cx="1800225" cy="514350"/>
          </a:xfrm>
          <a:prstGeom prst="rect">
            <a:avLst/>
          </a:prstGeom>
        </p:spPr>
      </p:pic>
      <p:sp>
        <p:nvSpPr>
          <p:cNvPr id="21" name="Text Placeholder 20">
            <a:extLst>
              <a:ext uri="{FF2B5EF4-FFF2-40B4-BE49-F238E27FC236}">
                <a16:creationId xmlns:a16="http://schemas.microsoft.com/office/drawing/2014/main" id="{26222AC8-B541-2CF8-62C8-544F871EF4F4}"/>
              </a:ext>
            </a:extLst>
          </p:cNvPr>
          <p:cNvSpPr>
            <a:spLocks noGrp="1"/>
          </p:cNvSpPr>
          <p:nvPr>
            <p:ph type="body" sz="quarter" idx="13"/>
          </p:nvPr>
        </p:nvSpPr>
        <p:spPr>
          <a:xfrm>
            <a:off x="4767717" y="2805792"/>
            <a:ext cx="7184571" cy="3269119"/>
          </a:xfrm>
        </p:spPr>
        <p:txBody>
          <a:bodyPr>
            <a:normAutofit/>
          </a:bodyPr>
          <a:lstStyle>
            <a:lvl1pPr marL="0" indent="0">
              <a:buNone/>
              <a:defRPr sz="1500"/>
            </a:lvl1pPr>
          </a:lstStyle>
          <a:p>
            <a:pPr lvl="0"/>
            <a:endParaRPr lang="en-US" dirty="0"/>
          </a:p>
        </p:txBody>
      </p:sp>
      <p:sp>
        <p:nvSpPr>
          <p:cNvPr id="22" name="Text Placeholder 15">
            <a:extLst>
              <a:ext uri="{FF2B5EF4-FFF2-40B4-BE49-F238E27FC236}">
                <a16:creationId xmlns:a16="http://schemas.microsoft.com/office/drawing/2014/main" id="{76887355-1DF8-9042-E66D-DDDD8B90B73C}"/>
              </a:ext>
            </a:extLst>
          </p:cNvPr>
          <p:cNvSpPr>
            <a:spLocks noGrp="1"/>
          </p:cNvSpPr>
          <p:nvPr>
            <p:ph type="body" sz="quarter" idx="14" hasCustomPrompt="1"/>
          </p:nvPr>
        </p:nvSpPr>
        <p:spPr>
          <a:xfrm>
            <a:off x="4767717" y="6166082"/>
            <a:ext cx="685997" cy="558568"/>
          </a:xfrm>
        </p:spPr>
        <p:txBody>
          <a:bodyPr anchor="ctr">
            <a:normAutofit/>
          </a:bodyPr>
          <a:lstStyle>
            <a:lvl1pPr marL="0" indent="0">
              <a:buNone/>
              <a:defRPr sz="1500" b="0" i="0">
                <a:solidFill>
                  <a:schemeClr val="accent2"/>
                </a:solidFill>
                <a:latin typeface="Arial" panose="020B0604020202020204" pitchFamily="34" charset="0"/>
                <a:cs typeface="Arial" panose="020B0604020202020204" pitchFamily="34" charset="0"/>
              </a:defRPr>
            </a:lvl1pPr>
          </a:lstStyle>
          <a:p>
            <a:pPr lvl="0"/>
            <a:r>
              <a:rPr lang="en-US" dirty="0"/>
              <a:t>TEL:</a:t>
            </a:r>
          </a:p>
        </p:txBody>
      </p:sp>
      <p:sp>
        <p:nvSpPr>
          <p:cNvPr id="23" name="Text Placeholder 15">
            <a:extLst>
              <a:ext uri="{FF2B5EF4-FFF2-40B4-BE49-F238E27FC236}">
                <a16:creationId xmlns:a16="http://schemas.microsoft.com/office/drawing/2014/main" id="{000A8059-DC8C-2574-56D6-EA22DE9AEE8E}"/>
              </a:ext>
            </a:extLst>
          </p:cNvPr>
          <p:cNvSpPr>
            <a:spLocks noGrp="1"/>
          </p:cNvSpPr>
          <p:nvPr>
            <p:ph type="body" sz="quarter" idx="15"/>
          </p:nvPr>
        </p:nvSpPr>
        <p:spPr>
          <a:xfrm>
            <a:off x="8441473" y="6161817"/>
            <a:ext cx="3510815" cy="558568"/>
          </a:xfrm>
        </p:spPr>
        <p:txBody>
          <a:bodyPr anchor="ctr">
            <a:normAutofit/>
          </a:bodyPr>
          <a:lstStyle>
            <a:lvl1pPr marL="0" indent="0">
              <a:buNone/>
              <a:defRPr sz="1500" b="0" i="0">
                <a:solidFill>
                  <a:schemeClr val="tx1"/>
                </a:solidFill>
                <a:latin typeface="Arial" panose="020B0604020202020204" pitchFamily="34" charset="0"/>
                <a:cs typeface="Arial" panose="020B0604020202020204" pitchFamily="34" charset="0"/>
              </a:defRPr>
            </a:lvl1pPr>
          </a:lstStyle>
          <a:p>
            <a:pPr lvl="0"/>
            <a:endParaRPr lang="en-US" dirty="0"/>
          </a:p>
        </p:txBody>
      </p:sp>
      <p:sp>
        <p:nvSpPr>
          <p:cNvPr id="24" name="Text Placeholder 15">
            <a:extLst>
              <a:ext uri="{FF2B5EF4-FFF2-40B4-BE49-F238E27FC236}">
                <a16:creationId xmlns:a16="http://schemas.microsoft.com/office/drawing/2014/main" id="{C825BC24-02C8-A3FF-D5B1-A74A6509B803}"/>
              </a:ext>
            </a:extLst>
          </p:cNvPr>
          <p:cNvSpPr>
            <a:spLocks noGrp="1"/>
          </p:cNvSpPr>
          <p:nvPr>
            <p:ph type="body" sz="quarter" idx="16"/>
          </p:nvPr>
        </p:nvSpPr>
        <p:spPr>
          <a:xfrm>
            <a:off x="5474943" y="6161817"/>
            <a:ext cx="1825567" cy="558568"/>
          </a:xfrm>
        </p:spPr>
        <p:txBody>
          <a:bodyPr anchor="ctr">
            <a:normAutofit/>
          </a:bodyPr>
          <a:lstStyle>
            <a:lvl1pPr marL="0" indent="0">
              <a:buNone/>
              <a:defRPr sz="1500" b="0" i="0">
                <a:solidFill>
                  <a:schemeClr val="tx1"/>
                </a:solidFill>
                <a:latin typeface="Arial" panose="020B0604020202020204" pitchFamily="34" charset="0"/>
                <a:cs typeface="Arial" panose="020B0604020202020204" pitchFamily="34" charset="0"/>
              </a:defRPr>
            </a:lvl1pPr>
          </a:lstStyle>
          <a:p>
            <a:pPr lvl="0"/>
            <a:endParaRPr lang="en-US" dirty="0"/>
          </a:p>
        </p:txBody>
      </p:sp>
      <p:sp>
        <p:nvSpPr>
          <p:cNvPr id="25" name="Text Placeholder 15">
            <a:extLst>
              <a:ext uri="{FF2B5EF4-FFF2-40B4-BE49-F238E27FC236}">
                <a16:creationId xmlns:a16="http://schemas.microsoft.com/office/drawing/2014/main" id="{1B5EDC4A-8EAC-0564-9372-C57257BEDE22}"/>
              </a:ext>
            </a:extLst>
          </p:cNvPr>
          <p:cNvSpPr>
            <a:spLocks noGrp="1"/>
          </p:cNvSpPr>
          <p:nvPr>
            <p:ph type="body" sz="quarter" idx="17" hasCustomPrompt="1"/>
          </p:nvPr>
        </p:nvSpPr>
        <p:spPr>
          <a:xfrm>
            <a:off x="7632442" y="6161817"/>
            <a:ext cx="809032" cy="558568"/>
          </a:xfrm>
        </p:spPr>
        <p:txBody>
          <a:bodyPr anchor="ctr">
            <a:normAutofit/>
          </a:bodyPr>
          <a:lstStyle>
            <a:lvl1pPr marL="0" indent="0">
              <a:buNone/>
              <a:defRPr sz="1500" b="0" i="0">
                <a:solidFill>
                  <a:schemeClr val="accent2"/>
                </a:solidFill>
                <a:latin typeface="Arial" panose="020B0604020202020204" pitchFamily="34" charset="0"/>
                <a:cs typeface="Arial" panose="020B0604020202020204" pitchFamily="34" charset="0"/>
              </a:defRPr>
            </a:lvl1pPr>
          </a:lstStyle>
          <a:p>
            <a:pPr lvl="0"/>
            <a:r>
              <a:rPr lang="en-US" dirty="0"/>
              <a:t>EMAIL:</a:t>
            </a:r>
          </a:p>
        </p:txBody>
      </p:sp>
    </p:spTree>
    <p:extLst>
      <p:ext uri="{BB962C8B-B14F-4D97-AF65-F5344CB8AC3E}">
        <p14:creationId xmlns:p14="http://schemas.microsoft.com/office/powerpoint/2010/main" val="986815012"/>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preserve="1" userDrawn="1">
  <p:cSld name="41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ADE06E25-4D56-FFFF-7166-99C28EB27EF9}"/>
              </a:ext>
            </a:extLst>
          </p:cNvPr>
          <p:cNvSpPr>
            <a:spLocks noGrp="1" noChangeAspect="1"/>
          </p:cNvSpPr>
          <p:nvPr>
            <p:ph type="pic" sz="quarter" idx="10"/>
          </p:nvPr>
        </p:nvSpPr>
        <p:spPr>
          <a:xfrm>
            <a:off x="331305" y="2087181"/>
            <a:ext cx="3240225" cy="3240225"/>
          </a:xfrm>
          <a:prstGeom prst="ellipse">
            <a:avLst/>
          </a:prstGeom>
        </p:spPr>
        <p:txBody>
          <a:bodyPr>
            <a:normAutofit/>
          </a:bodyPr>
          <a:lstStyle>
            <a:lvl1pPr marL="0" indent="0" algn="ctr">
              <a:buNone/>
              <a:defRPr sz="1200"/>
            </a:lvl1pPr>
          </a:lstStyle>
          <a:p>
            <a:endParaRPr lang="en-US"/>
          </a:p>
        </p:txBody>
      </p:sp>
      <p:sp>
        <p:nvSpPr>
          <p:cNvPr id="9" name="Picture Placeholder 5">
            <a:extLst>
              <a:ext uri="{FF2B5EF4-FFF2-40B4-BE49-F238E27FC236}">
                <a16:creationId xmlns:a16="http://schemas.microsoft.com/office/drawing/2014/main" id="{9D366FCD-FE5C-8EAC-B31A-B5C59E78B40E}"/>
              </a:ext>
            </a:extLst>
          </p:cNvPr>
          <p:cNvSpPr>
            <a:spLocks noGrp="1" noChangeAspect="1"/>
          </p:cNvSpPr>
          <p:nvPr>
            <p:ph type="pic" sz="quarter" idx="11"/>
          </p:nvPr>
        </p:nvSpPr>
        <p:spPr>
          <a:xfrm>
            <a:off x="8620470" y="2087181"/>
            <a:ext cx="3240225" cy="3240225"/>
          </a:xfrm>
          <a:prstGeom prst="ellipse">
            <a:avLst/>
          </a:prstGeom>
        </p:spPr>
        <p:txBody>
          <a:bodyPr>
            <a:normAutofit/>
          </a:bodyPr>
          <a:lstStyle>
            <a:lvl1pPr marL="0" indent="0" algn="ctr">
              <a:buNone/>
              <a:defRPr sz="1200"/>
            </a:lvl1pPr>
          </a:lstStyle>
          <a:p>
            <a:endParaRPr lang="en-US"/>
          </a:p>
        </p:txBody>
      </p:sp>
      <p:sp>
        <p:nvSpPr>
          <p:cNvPr id="10" name="Picture Placeholder 5">
            <a:extLst>
              <a:ext uri="{FF2B5EF4-FFF2-40B4-BE49-F238E27FC236}">
                <a16:creationId xmlns:a16="http://schemas.microsoft.com/office/drawing/2014/main" id="{033137F8-2916-3FCF-A701-D96582BDF279}"/>
              </a:ext>
            </a:extLst>
          </p:cNvPr>
          <p:cNvSpPr>
            <a:spLocks noGrp="1" noChangeAspect="1"/>
          </p:cNvSpPr>
          <p:nvPr>
            <p:ph type="pic" sz="quarter" idx="12"/>
          </p:nvPr>
        </p:nvSpPr>
        <p:spPr>
          <a:xfrm>
            <a:off x="4475887" y="2087180"/>
            <a:ext cx="3240225" cy="3240225"/>
          </a:xfrm>
          <a:prstGeom prst="ellipse">
            <a:avLst/>
          </a:prstGeom>
        </p:spPr>
        <p:txBody>
          <a:bodyPr>
            <a:normAutofit/>
          </a:bodyPr>
          <a:lstStyle>
            <a:lvl1pPr marL="0" indent="0" algn="ctr">
              <a:buNone/>
              <a:defRPr sz="1200"/>
            </a:lvl1pPr>
          </a:lstStyle>
          <a:p>
            <a:endParaRPr lang="en-US"/>
          </a:p>
        </p:txBody>
      </p:sp>
      <p:sp>
        <p:nvSpPr>
          <p:cNvPr id="11" name="Text Placeholder 15">
            <a:extLst>
              <a:ext uri="{FF2B5EF4-FFF2-40B4-BE49-F238E27FC236}">
                <a16:creationId xmlns:a16="http://schemas.microsoft.com/office/drawing/2014/main" id="{74A357BE-4981-160E-720D-72627380FC7F}"/>
              </a:ext>
            </a:extLst>
          </p:cNvPr>
          <p:cNvSpPr>
            <a:spLocks noGrp="1"/>
          </p:cNvSpPr>
          <p:nvPr>
            <p:ph type="body" sz="quarter" idx="13"/>
          </p:nvPr>
        </p:nvSpPr>
        <p:spPr>
          <a:xfrm>
            <a:off x="331305" y="5635580"/>
            <a:ext cx="3101975" cy="417257"/>
          </a:xfrm>
        </p:spPr>
        <p:txBody>
          <a:bodyPr anchor="ctr">
            <a:normAutofit/>
          </a:bodyPr>
          <a:lstStyle>
            <a:lvl1pPr marL="0" indent="0" algn="ctr">
              <a:buNone/>
              <a:defRPr sz="1700" b="1" i="0">
                <a:solidFill>
                  <a:schemeClr val="tx2"/>
                </a:solidFill>
                <a:latin typeface="Arial" panose="020B0604020202020204" pitchFamily="34" charset="0"/>
                <a:cs typeface="Arial" panose="020B0604020202020204" pitchFamily="34" charset="0"/>
              </a:defRPr>
            </a:lvl1pPr>
          </a:lstStyle>
          <a:p>
            <a:pPr lvl="0"/>
            <a:endParaRPr lang="en-US" dirty="0"/>
          </a:p>
        </p:txBody>
      </p:sp>
      <p:sp>
        <p:nvSpPr>
          <p:cNvPr id="12" name="Text Placeholder 15">
            <a:extLst>
              <a:ext uri="{FF2B5EF4-FFF2-40B4-BE49-F238E27FC236}">
                <a16:creationId xmlns:a16="http://schemas.microsoft.com/office/drawing/2014/main" id="{FA79B4E1-2FEF-CD9A-9492-9D2C19C38C0B}"/>
              </a:ext>
            </a:extLst>
          </p:cNvPr>
          <p:cNvSpPr>
            <a:spLocks noGrp="1"/>
          </p:cNvSpPr>
          <p:nvPr>
            <p:ph type="body" sz="quarter" idx="14"/>
          </p:nvPr>
        </p:nvSpPr>
        <p:spPr>
          <a:xfrm>
            <a:off x="331305" y="6140115"/>
            <a:ext cx="3101975" cy="417257"/>
          </a:xfrm>
        </p:spPr>
        <p:txBody>
          <a:bodyPr anchor="ctr">
            <a:normAutofit/>
          </a:bodyPr>
          <a:lstStyle>
            <a:lvl1pPr marL="0" indent="0" algn="ctr">
              <a:buNone/>
              <a:defRPr sz="1500" b="0" i="0">
                <a:solidFill>
                  <a:schemeClr val="tx1"/>
                </a:solidFill>
                <a:latin typeface="Arial" panose="020B0604020202020204" pitchFamily="34" charset="0"/>
                <a:cs typeface="Arial" panose="020B0604020202020204" pitchFamily="34" charset="0"/>
              </a:defRPr>
            </a:lvl1pPr>
          </a:lstStyle>
          <a:p>
            <a:pPr lvl="0"/>
            <a:endParaRPr lang="en-US" dirty="0"/>
          </a:p>
        </p:txBody>
      </p:sp>
      <p:sp>
        <p:nvSpPr>
          <p:cNvPr id="13" name="Text Placeholder 15">
            <a:extLst>
              <a:ext uri="{FF2B5EF4-FFF2-40B4-BE49-F238E27FC236}">
                <a16:creationId xmlns:a16="http://schemas.microsoft.com/office/drawing/2014/main" id="{A6ECC24A-508B-4F9E-4C67-68EA76F0CF4C}"/>
              </a:ext>
            </a:extLst>
          </p:cNvPr>
          <p:cNvSpPr>
            <a:spLocks noGrp="1"/>
          </p:cNvSpPr>
          <p:nvPr>
            <p:ph type="body" sz="quarter" idx="15"/>
          </p:nvPr>
        </p:nvSpPr>
        <p:spPr>
          <a:xfrm>
            <a:off x="4614137" y="5635580"/>
            <a:ext cx="3101975" cy="417257"/>
          </a:xfrm>
        </p:spPr>
        <p:txBody>
          <a:bodyPr anchor="ctr">
            <a:normAutofit/>
          </a:bodyPr>
          <a:lstStyle>
            <a:lvl1pPr marL="0" indent="0" algn="ctr">
              <a:buNone/>
              <a:defRPr sz="1700" b="1" i="0">
                <a:solidFill>
                  <a:schemeClr val="tx2"/>
                </a:solidFill>
                <a:latin typeface="Arial" panose="020B0604020202020204" pitchFamily="34" charset="0"/>
                <a:cs typeface="Arial" panose="020B0604020202020204" pitchFamily="34" charset="0"/>
              </a:defRPr>
            </a:lvl1pPr>
          </a:lstStyle>
          <a:p>
            <a:pPr lvl="0"/>
            <a:endParaRPr lang="en-US" dirty="0"/>
          </a:p>
        </p:txBody>
      </p:sp>
      <p:sp>
        <p:nvSpPr>
          <p:cNvPr id="14" name="Text Placeholder 15">
            <a:extLst>
              <a:ext uri="{FF2B5EF4-FFF2-40B4-BE49-F238E27FC236}">
                <a16:creationId xmlns:a16="http://schemas.microsoft.com/office/drawing/2014/main" id="{8EE6ECE5-4184-B4B2-6531-750AE399DCDE}"/>
              </a:ext>
            </a:extLst>
          </p:cNvPr>
          <p:cNvSpPr>
            <a:spLocks noGrp="1"/>
          </p:cNvSpPr>
          <p:nvPr>
            <p:ph type="body" sz="quarter" idx="16"/>
          </p:nvPr>
        </p:nvSpPr>
        <p:spPr>
          <a:xfrm>
            <a:off x="4614137" y="6140115"/>
            <a:ext cx="3101975" cy="417257"/>
          </a:xfrm>
        </p:spPr>
        <p:txBody>
          <a:bodyPr anchor="ctr">
            <a:normAutofit/>
          </a:bodyPr>
          <a:lstStyle>
            <a:lvl1pPr marL="0" indent="0" algn="ctr">
              <a:buNone/>
              <a:defRPr sz="1500" b="0" i="0">
                <a:solidFill>
                  <a:schemeClr val="tx1"/>
                </a:solidFill>
                <a:latin typeface="Arial" panose="020B0604020202020204" pitchFamily="34" charset="0"/>
                <a:cs typeface="Arial" panose="020B0604020202020204" pitchFamily="34" charset="0"/>
              </a:defRPr>
            </a:lvl1pPr>
          </a:lstStyle>
          <a:p>
            <a:pPr lvl="0"/>
            <a:endParaRPr lang="en-US" dirty="0"/>
          </a:p>
        </p:txBody>
      </p:sp>
      <p:sp>
        <p:nvSpPr>
          <p:cNvPr id="15" name="Text Placeholder 15">
            <a:extLst>
              <a:ext uri="{FF2B5EF4-FFF2-40B4-BE49-F238E27FC236}">
                <a16:creationId xmlns:a16="http://schemas.microsoft.com/office/drawing/2014/main" id="{0C28690F-0C4F-DEBF-6001-0450B11DD7C9}"/>
              </a:ext>
            </a:extLst>
          </p:cNvPr>
          <p:cNvSpPr>
            <a:spLocks noGrp="1"/>
          </p:cNvSpPr>
          <p:nvPr>
            <p:ph type="body" sz="quarter" idx="17"/>
          </p:nvPr>
        </p:nvSpPr>
        <p:spPr>
          <a:xfrm>
            <a:off x="8758722" y="5635580"/>
            <a:ext cx="3101975" cy="417257"/>
          </a:xfrm>
        </p:spPr>
        <p:txBody>
          <a:bodyPr anchor="ctr">
            <a:normAutofit/>
          </a:bodyPr>
          <a:lstStyle>
            <a:lvl1pPr marL="0" indent="0" algn="ctr">
              <a:buNone/>
              <a:defRPr sz="1700" b="1" i="0">
                <a:solidFill>
                  <a:schemeClr val="tx2"/>
                </a:solidFill>
                <a:latin typeface="Arial" panose="020B0604020202020204" pitchFamily="34" charset="0"/>
                <a:cs typeface="Arial" panose="020B0604020202020204" pitchFamily="34" charset="0"/>
              </a:defRPr>
            </a:lvl1pPr>
          </a:lstStyle>
          <a:p>
            <a:pPr lvl="0"/>
            <a:endParaRPr lang="en-US" dirty="0"/>
          </a:p>
        </p:txBody>
      </p:sp>
      <p:sp>
        <p:nvSpPr>
          <p:cNvPr id="16" name="Text Placeholder 15">
            <a:extLst>
              <a:ext uri="{FF2B5EF4-FFF2-40B4-BE49-F238E27FC236}">
                <a16:creationId xmlns:a16="http://schemas.microsoft.com/office/drawing/2014/main" id="{09D725F0-3FAE-7060-F218-F78E2453884D}"/>
              </a:ext>
            </a:extLst>
          </p:cNvPr>
          <p:cNvSpPr>
            <a:spLocks noGrp="1"/>
          </p:cNvSpPr>
          <p:nvPr>
            <p:ph type="body" sz="quarter" idx="18"/>
          </p:nvPr>
        </p:nvSpPr>
        <p:spPr>
          <a:xfrm>
            <a:off x="8758722" y="6140115"/>
            <a:ext cx="3101975" cy="417257"/>
          </a:xfrm>
        </p:spPr>
        <p:txBody>
          <a:bodyPr anchor="ctr">
            <a:normAutofit/>
          </a:bodyPr>
          <a:lstStyle>
            <a:lvl1pPr marL="0" indent="0" algn="ctr">
              <a:buNone/>
              <a:defRPr sz="1500" b="0" i="0">
                <a:solidFill>
                  <a:schemeClr val="tx1"/>
                </a:solidFill>
                <a:latin typeface="Arial" panose="020B0604020202020204" pitchFamily="34" charset="0"/>
                <a:cs typeface="Arial" panose="020B0604020202020204" pitchFamily="34" charset="0"/>
              </a:defRPr>
            </a:lvl1pPr>
          </a:lstStyle>
          <a:p>
            <a:pPr lvl="0"/>
            <a:endParaRPr lang="en-US" dirty="0"/>
          </a:p>
        </p:txBody>
      </p:sp>
    </p:spTree>
    <p:extLst>
      <p:ext uri="{BB962C8B-B14F-4D97-AF65-F5344CB8AC3E}">
        <p14:creationId xmlns:p14="http://schemas.microsoft.com/office/powerpoint/2010/main" val="610626372"/>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preserve="1" userDrawn="1">
  <p:cSld name="42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783263"/>
          </a:xfrm>
        </p:spPr>
        <p:txBody>
          <a:bodyPr>
            <a:normAutofit/>
          </a:bodyPr>
          <a:lstStyle>
            <a:lvl1pPr marL="0" indent="0">
              <a:buNone/>
              <a:defRPr sz="1200">
                <a:solidFill>
                  <a:schemeClr val="bg1"/>
                </a:solidFill>
              </a:defRPr>
            </a:lvl1pPr>
          </a:lstStyle>
          <a:p>
            <a:endParaRPr lang="en-US"/>
          </a:p>
        </p:txBody>
      </p:sp>
    </p:spTree>
    <p:extLst>
      <p:ext uri="{BB962C8B-B14F-4D97-AF65-F5344CB8AC3E}">
        <p14:creationId xmlns:p14="http://schemas.microsoft.com/office/powerpoint/2010/main" val="3283479044"/>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preserve="1" userDrawn="1">
  <p:cSld name="43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008667"/>
          </a:xfrm>
        </p:spPr>
        <p:txBody>
          <a:bodyPr>
            <a:normAutofit/>
          </a:bodyPr>
          <a:lstStyle>
            <a:lvl1pPr marL="0" indent="0">
              <a:buNone/>
              <a:defRPr sz="1200">
                <a:solidFill>
                  <a:schemeClr val="bg1"/>
                </a:solidFill>
              </a:defRPr>
            </a:lvl1pPr>
          </a:lstStyle>
          <a:p>
            <a:endParaRPr lang="en-US"/>
          </a:p>
        </p:txBody>
      </p:sp>
      <p:sp>
        <p:nvSpPr>
          <p:cNvPr id="3" name="Text Placeholder 2">
            <a:extLst>
              <a:ext uri="{FF2B5EF4-FFF2-40B4-BE49-F238E27FC236}">
                <a16:creationId xmlns:a16="http://schemas.microsoft.com/office/drawing/2014/main" id="{75666742-F96E-366B-8AC9-60164E19F002}"/>
              </a:ext>
            </a:extLst>
          </p:cNvPr>
          <p:cNvSpPr>
            <a:spLocks noGrp="1"/>
          </p:cNvSpPr>
          <p:nvPr>
            <p:ph type="body" sz="quarter" idx="11"/>
          </p:nvPr>
        </p:nvSpPr>
        <p:spPr>
          <a:xfrm>
            <a:off x="588963" y="5546035"/>
            <a:ext cx="11012487" cy="774597"/>
          </a:xfrm>
        </p:spPr>
        <p:txBody>
          <a:bodyPr anchor="ctr">
            <a:normAutofit/>
          </a:bodyPr>
          <a:lstStyle>
            <a:lvl1pPr marL="0" indent="0" algn="ctr">
              <a:buNone/>
              <a:defRPr sz="1300">
                <a:solidFill>
                  <a:schemeClr val="bg1"/>
                </a:solidFill>
              </a:defRPr>
            </a:lvl1pPr>
          </a:lstStyle>
          <a:p>
            <a:pPr lvl="0"/>
            <a:endParaRPr lang="en-US" dirty="0"/>
          </a:p>
        </p:txBody>
      </p:sp>
    </p:spTree>
    <p:extLst>
      <p:ext uri="{BB962C8B-B14F-4D97-AF65-F5344CB8AC3E}">
        <p14:creationId xmlns:p14="http://schemas.microsoft.com/office/powerpoint/2010/main" val="2606810208"/>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preserve="1" userDrawn="1">
  <p:cSld name="44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783263"/>
          </a:xfrm>
        </p:spPr>
        <p:txBody>
          <a:bodyPr>
            <a:normAutofit/>
          </a:bodyPr>
          <a:lstStyle>
            <a:lvl1pPr marL="0" indent="0">
              <a:buNone/>
              <a:defRPr sz="1200">
                <a:solidFill>
                  <a:schemeClr val="bg1"/>
                </a:solidFill>
              </a:defRPr>
            </a:lvl1pPr>
          </a:lstStyle>
          <a:p>
            <a:endParaRPr lang="en-US"/>
          </a:p>
        </p:txBody>
      </p:sp>
    </p:spTree>
    <p:extLst>
      <p:ext uri="{BB962C8B-B14F-4D97-AF65-F5344CB8AC3E}">
        <p14:creationId xmlns:p14="http://schemas.microsoft.com/office/powerpoint/2010/main" val="218250609"/>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preserve="1" userDrawn="1">
  <p:cSld name="45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008667"/>
          </a:xfrm>
        </p:spPr>
        <p:txBody>
          <a:bodyPr>
            <a:normAutofit/>
          </a:bodyPr>
          <a:lstStyle>
            <a:lvl1pPr marL="0" indent="0">
              <a:buNone/>
              <a:defRPr sz="1200">
                <a:solidFill>
                  <a:schemeClr val="bg1"/>
                </a:solidFill>
              </a:defRPr>
            </a:lvl1pPr>
          </a:lstStyle>
          <a:p>
            <a:endParaRPr lang="en-US"/>
          </a:p>
        </p:txBody>
      </p:sp>
      <p:sp>
        <p:nvSpPr>
          <p:cNvPr id="3" name="Text Placeholder 2">
            <a:extLst>
              <a:ext uri="{FF2B5EF4-FFF2-40B4-BE49-F238E27FC236}">
                <a16:creationId xmlns:a16="http://schemas.microsoft.com/office/drawing/2014/main" id="{75666742-F96E-366B-8AC9-60164E19F002}"/>
              </a:ext>
            </a:extLst>
          </p:cNvPr>
          <p:cNvSpPr>
            <a:spLocks noGrp="1"/>
          </p:cNvSpPr>
          <p:nvPr>
            <p:ph type="body" sz="quarter" idx="11"/>
          </p:nvPr>
        </p:nvSpPr>
        <p:spPr>
          <a:xfrm>
            <a:off x="588963" y="5546035"/>
            <a:ext cx="11012487" cy="774597"/>
          </a:xfrm>
        </p:spPr>
        <p:txBody>
          <a:bodyPr anchor="ctr">
            <a:normAutofit/>
          </a:bodyPr>
          <a:lstStyle>
            <a:lvl1pPr marL="0" indent="0" algn="ctr">
              <a:buNone/>
              <a:defRPr sz="1300">
                <a:solidFill>
                  <a:schemeClr val="bg1"/>
                </a:solidFill>
              </a:defRPr>
            </a:lvl1pPr>
          </a:lstStyle>
          <a:p>
            <a:pPr lvl="0"/>
            <a:endParaRPr lang="en-US" dirty="0"/>
          </a:p>
        </p:txBody>
      </p:sp>
    </p:spTree>
    <p:extLst>
      <p:ext uri="{BB962C8B-B14F-4D97-AF65-F5344CB8AC3E}">
        <p14:creationId xmlns:p14="http://schemas.microsoft.com/office/powerpoint/2010/main" val="2477200477"/>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preserve="1" userDrawn="1">
  <p:cSld name="46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783263"/>
          </a:xfrm>
        </p:spPr>
        <p:txBody>
          <a:bodyPr>
            <a:normAutofit/>
          </a:bodyPr>
          <a:lstStyle>
            <a:lvl1pPr marL="0" indent="0">
              <a:buNone/>
              <a:defRPr sz="1200">
                <a:solidFill>
                  <a:schemeClr val="bg1"/>
                </a:solidFill>
              </a:defRPr>
            </a:lvl1pPr>
          </a:lstStyle>
          <a:p>
            <a:endParaRPr lang="en-US"/>
          </a:p>
        </p:txBody>
      </p:sp>
    </p:spTree>
    <p:extLst>
      <p:ext uri="{BB962C8B-B14F-4D97-AF65-F5344CB8AC3E}">
        <p14:creationId xmlns:p14="http://schemas.microsoft.com/office/powerpoint/2010/main" val="1600918920"/>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preserve="1" userDrawn="1">
  <p:cSld name="47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008667"/>
          </a:xfrm>
        </p:spPr>
        <p:txBody>
          <a:bodyPr>
            <a:normAutofit/>
          </a:bodyPr>
          <a:lstStyle>
            <a:lvl1pPr marL="0" indent="0">
              <a:buNone/>
              <a:defRPr sz="1200">
                <a:solidFill>
                  <a:schemeClr val="bg1"/>
                </a:solidFill>
              </a:defRPr>
            </a:lvl1pPr>
          </a:lstStyle>
          <a:p>
            <a:endParaRPr lang="en-US"/>
          </a:p>
        </p:txBody>
      </p:sp>
      <p:sp>
        <p:nvSpPr>
          <p:cNvPr id="3" name="Text Placeholder 2">
            <a:extLst>
              <a:ext uri="{FF2B5EF4-FFF2-40B4-BE49-F238E27FC236}">
                <a16:creationId xmlns:a16="http://schemas.microsoft.com/office/drawing/2014/main" id="{75666742-F96E-366B-8AC9-60164E19F002}"/>
              </a:ext>
            </a:extLst>
          </p:cNvPr>
          <p:cNvSpPr>
            <a:spLocks noGrp="1"/>
          </p:cNvSpPr>
          <p:nvPr>
            <p:ph type="body" sz="quarter" idx="11"/>
          </p:nvPr>
        </p:nvSpPr>
        <p:spPr>
          <a:xfrm>
            <a:off x="588963" y="5546035"/>
            <a:ext cx="11012487" cy="774597"/>
          </a:xfrm>
        </p:spPr>
        <p:txBody>
          <a:bodyPr anchor="ctr">
            <a:normAutofit/>
          </a:bodyPr>
          <a:lstStyle>
            <a:lvl1pPr marL="0" indent="0" algn="ctr">
              <a:buNone/>
              <a:defRPr sz="1300">
                <a:solidFill>
                  <a:schemeClr val="bg1"/>
                </a:solidFill>
              </a:defRPr>
            </a:lvl1pPr>
          </a:lstStyle>
          <a:p>
            <a:pPr lvl="0"/>
            <a:endParaRPr lang="en-US" dirty="0"/>
          </a:p>
        </p:txBody>
      </p:sp>
    </p:spTree>
    <p:extLst>
      <p:ext uri="{BB962C8B-B14F-4D97-AF65-F5344CB8AC3E}">
        <p14:creationId xmlns:p14="http://schemas.microsoft.com/office/powerpoint/2010/main" val="3901622827"/>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preserve="1" userDrawn="1">
  <p:cSld name="48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783263"/>
          </a:xfrm>
        </p:spPr>
        <p:txBody>
          <a:bodyPr>
            <a:normAutofit/>
          </a:bodyPr>
          <a:lstStyle>
            <a:lvl1pPr marL="0" indent="0">
              <a:buNone/>
              <a:defRPr sz="1200">
                <a:solidFill>
                  <a:schemeClr val="bg1"/>
                </a:solidFill>
              </a:defRPr>
            </a:lvl1pPr>
          </a:lstStyle>
          <a:p>
            <a:endParaRPr lang="en-US"/>
          </a:p>
        </p:txBody>
      </p:sp>
    </p:spTree>
    <p:extLst>
      <p:ext uri="{BB962C8B-B14F-4D97-AF65-F5344CB8AC3E}">
        <p14:creationId xmlns:p14="http://schemas.microsoft.com/office/powerpoint/2010/main" val="2785067847"/>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preserve="1" userDrawn="1">
  <p:cSld name="49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008667"/>
          </a:xfrm>
        </p:spPr>
        <p:txBody>
          <a:bodyPr>
            <a:normAutofit/>
          </a:bodyPr>
          <a:lstStyle>
            <a:lvl1pPr marL="0" indent="0">
              <a:buNone/>
              <a:defRPr sz="1200">
                <a:solidFill>
                  <a:schemeClr val="bg1"/>
                </a:solidFill>
              </a:defRPr>
            </a:lvl1pPr>
          </a:lstStyle>
          <a:p>
            <a:endParaRPr lang="en-US"/>
          </a:p>
        </p:txBody>
      </p:sp>
      <p:sp>
        <p:nvSpPr>
          <p:cNvPr id="3" name="Text Placeholder 2">
            <a:extLst>
              <a:ext uri="{FF2B5EF4-FFF2-40B4-BE49-F238E27FC236}">
                <a16:creationId xmlns:a16="http://schemas.microsoft.com/office/drawing/2014/main" id="{75666742-F96E-366B-8AC9-60164E19F002}"/>
              </a:ext>
            </a:extLst>
          </p:cNvPr>
          <p:cNvSpPr>
            <a:spLocks noGrp="1"/>
          </p:cNvSpPr>
          <p:nvPr>
            <p:ph type="body" sz="quarter" idx="11"/>
          </p:nvPr>
        </p:nvSpPr>
        <p:spPr>
          <a:xfrm>
            <a:off x="588963" y="5546035"/>
            <a:ext cx="11012487" cy="774597"/>
          </a:xfrm>
        </p:spPr>
        <p:txBody>
          <a:bodyPr anchor="ctr">
            <a:normAutofit/>
          </a:bodyPr>
          <a:lstStyle>
            <a:lvl1pPr marL="0" indent="0" algn="ctr">
              <a:buNone/>
              <a:defRPr sz="1300">
                <a:solidFill>
                  <a:schemeClr val="bg1"/>
                </a:solidFill>
              </a:defRPr>
            </a:lvl1pPr>
          </a:lstStyle>
          <a:p>
            <a:pPr lvl="0"/>
            <a:endParaRPr lang="en-US" dirty="0"/>
          </a:p>
        </p:txBody>
      </p:sp>
    </p:spTree>
    <p:extLst>
      <p:ext uri="{BB962C8B-B14F-4D97-AF65-F5344CB8AC3E}">
        <p14:creationId xmlns:p14="http://schemas.microsoft.com/office/powerpoint/2010/main" val="2665252484"/>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preserve="1" userDrawn="1">
  <p:cSld name="50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783263"/>
          </a:xfrm>
        </p:spPr>
        <p:txBody>
          <a:bodyPr>
            <a:normAutofit/>
          </a:bodyPr>
          <a:lstStyle>
            <a:lvl1pPr marL="0" indent="0">
              <a:buNone/>
              <a:defRPr sz="1200">
                <a:solidFill>
                  <a:schemeClr val="tx1"/>
                </a:solidFill>
              </a:defRPr>
            </a:lvl1pPr>
          </a:lstStyle>
          <a:p>
            <a:endParaRPr lang="en-US"/>
          </a:p>
        </p:txBody>
      </p:sp>
    </p:spTree>
    <p:extLst>
      <p:ext uri="{BB962C8B-B14F-4D97-AF65-F5344CB8AC3E}">
        <p14:creationId xmlns:p14="http://schemas.microsoft.com/office/powerpoint/2010/main" val="205021126"/>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preserve="1" userDrawn="1">
  <p:cSld name="51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008667"/>
          </a:xfrm>
        </p:spPr>
        <p:txBody>
          <a:bodyPr>
            <a:normAutofit/>
          </a:bodyPr>
          <a:lstStyle>
            <a:lvl1pPr marL="0" indent="0">
              <a:buNone/>
              <a:defRPr sz="1200">
                <a:solidFill>
                  <a:schemeClr val="tx1"/>
                </a:solidFill>
              </a:defRPr>
            </a:lvl1pPr>
          </a:lstStyle>
          <a:p>
            <a:endParaRPr lang="en-US"/>
          </a:p>
        </p:txBody>
      </p:sp>
      <p:sp>
        <p:nvSpPr>
          <p:cNvPr id="3" name="Text Placeholder 2">
            <a:extLst>
              <a:ext uri="{FF2B5EF4-FFF2-40B4-BE49-F238E27FC236}">
                <a16:creationId xmlns:a16="http://schemas.microsoft.com/office/drawing/2014/main" id="{75666742-F96E-366B-8AC9-60164E19F002}"/>
              </a:ext>
            </a:extLst>
          </p:cNvPr>
          <p:cNvSpPr>
            <a:spLocks noGrp="1"/>
          </p:cNvSpPr>
          <p:nvPr>
            <p:ph type="body" sz="quarter" idx="11"/>
          </p:nvPr>
        </p:nvSpPr>
        <p:spPr>
          <a:xfrm>
            <a:off x="588963" y="5546035"/>
            <a:ext cx="11012487" cy="774597"/>
          </a:xfrm>
        </p:spPr>
        <p:txBody>
          <a:bodyPr anchor="ctr">
            <a:normAutofit/>
          </a:bodyPr>
          <a:lstStyle>
            <a:lvl1pPr marL="0" indent="0" algn="ctr">
              <a:buNone/>
              <a:defRPr sz="1300">
                <a:solidFill>
                  <a:schemeClr val="tx1"/>
                </a:solidFill>
              </a:defRPr>
            </a:lvl1pPr>
          </a:lstStyle>
          <a:p>
            <a:pPr lvl="0"/>
            <a:endParaRPr lang="en-US" dirty="0"/>
          </a:p>
        </p:txBody>
      </p:sp>
    </p:spTree>
    <p:extLst>
      <p:ext uri="{BB962C8B-B14F-4D97-AF65-F5344CB8AC3E}">
        <p14:creationId xmlns:p14="http://schemas.microsoft.com/office/powerpoint/2010/main" val="4244591276"/>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preserve="1" userDrawn="1">
  <p:cSld name="52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D3C7EC-86C6-A3E8-16D9-3DEE176A11B0}"/>
              </a:ext>
            </a:extLst>
          </p:cNvPr>
          <p:cNvSpPr>
            <a:spLocks noGrp="1"/>
          </p:cNvSpPr>
          <p:nvPr>
            <p:ph type="title" hasCustomPrompt="1"/>
          </p:nvPr>
        </p:nvSpPr>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4" name="Picture Placeholder 3">
            <a:extLst>
              <a:ext uri="{FF2B5EF4-FFF2-40B4-BE49-F238E27FC236}">
                <a16:creationId xmlns:a16="http://schemas.microsoft.com/office/drawing/2014/main" id="{52BDE8A6-ABED-66E7-6E3E-892B45E89043}"/>
              </a:ext>
            </a:extLst>
          </p:cNvPr>
          <p:cNvSpPr>
            <a:spLocks noGrp="1"/>
          </p:cNvSpPr>
          <p:nvPr>
            <p:ph type="pic" sz="quarter" idx="10"/>
          </p:nvPr>
        </p:nvSpPr>
        <p:spPr>
          <a:xfrm>
            <a:off x="417513" y="2017607"/>
            <a:ext cx="2166937" cy="2166937"/>
          </a:xfrm>
          <a:prstGeom prst="ellipse">
            <a:avLst/>
          </a:prstGeom>
        </p:spPr>
        <p:txBody>
          <a:bodyPr>
            <a:normAutofit/>
          </a:bodyPr>
          <a:lstStyle>
            <a:lvl1pPr marL="0" indent="0" algn="ctr">
              <a:buNone/>
              <a:defRPr sz="1200"/>
            </a:lvl1pPr>
          </a:lstStyle>
          <a:p>
            <a:endParaRPr lang="en-US"/>
          </a:p>
        </p:txBody>
      </p:sp>
      <p:sp>
        <p:nvSpPr>
          <p:cNvPr id="5" name="Picture Placeholder 3">
            <a:extLst>
              <a:ext uri="{FF2B5EF4-FFF2-40B4-BE49-F238E27FC236}">
                <a16:creationId xmlns:a16="http://schemas.microsoft.com/office/drawing/2014/main" id="{8AE2E247-65BF-D8AA-A1C3-72D8BD7D9AB9}"/>
              </a:ext>
            </a:extLst>
          </p:cNvPr>
          <p:cNvSpPr>
            <a:spLocks noGrp="1"/>
          </p:cNvSpPr>
          <p:nvPr>
            <p:ph type="pic" sz="quarter" idx="11"/>
          </p:nvPr>
        </p:nvSpPr>
        <p:spPr>
          <a:xfrm>
            <a:off x="3480859" y="2017608"/>
            <a:ext cx="2166937" cy="2166937"/>
          </a:xfrm>
          <a:prstGeom prst="ellipse">
            <a:avLst/>
          </a:prstGeom>
        </p:spPr>
        <p:txBody>
          <a:bodyPr>
            <a:normAutofit/>
          </a:bodyPr>
          <a:lstStyle>
            <a:lvl1pPr marL="0" indent="0" algn="ctr">
              <a:buNone/>
              <a:defRPr sz="1200"/>
            </a:lvl1pPr>
          </a:lstStyle>
          <a:p>
            <a:endParaRPr lang="en-US"/>
          </a:p>
        </p:txBody>
      </p:sp>
      <p:sp>
        <p:nvSpPr>
          <p:cNvPr id="6" name="Picture Placeholder 3">
            <a:extLst>
              <a:ext uri="{FF2B5EF4-FFF2-40B4-BE49-F238E27FC236}">
                <a16:creationId xmlns:a16="http://schemas.microsoft.com/office/drawing/2014/main" id="{ABC61093-B11A-7895-E0AB-E40D7CC985C3}"/>
              </a:ext>
            </a:extLst>
          </p:cNvPr>
          <p:cNvSpPr>
            <a:spLocks noGrp="1"/>
          </p:cNvSpPr>
          <p:nvPr>
            <p:ph type="pic" sz="quarter" idx="12"/>
          </p:nvPr>
        </p:nvSpPr>
        <p:spPr>
          <a:xfrm>
            <a:off x="6544204" y="2012942"/>
            <a:ext cx="2166937" cy="2166937"/>
          </a:xfrm>
          <a:prstGeom prst="ellipse">
            <a:avLst/>
          </a:prstGeom>
        </p:spPr>
        <p:txBody>
          <a:bodyPr>
            <a:normAutofit/>
          </a:bodyPr>
          <a:lstStyle>
            <a:lvl1pPr marL="0" indent="0" algn="ctr">
              <a:buNone/>
              <a:defRPr sz="1200"/>
            </a:lvl1pPr>
          </a:lstStyle>
          <a:p>
            <a:endParaRPr lang="en-US"/>
          </a:p>
        </p:txBody>
      </p:sp>
      <p:sp>
        <p:nvSpPr>
          <p:cNvPr id="7" name="Picture Placeholder 3">
            <a:extLst>
              <a:ext uri="{FF2B5EF4-FFF2-40B4-BE49-F238E27FC236}">
                <a16:creationId xmlns:a16="http://schemas.microsoft.com/office/drawing/2014/main" id="{854426EC-3A37-1EF2-D2F3-912BEA042E8A}"/>
              </a:ext>
            </a:extLst>
          </p:cNvPr>
          <p:cNvSpPr>
            <a:spLocks noGrp="1"/>
          </p:cNvSpPr>
          <p:nvPr>
            <p:ph type="pic" sz="quarter" idx="13"/>
          </p:nvPr>
        </p:nvSpPr>
        <p:spPr>
          <a:xfrm>
            <a:off x="9607550" y="2012941"/>
            <a:ext cx="2166937" cy="2166937"/>
          </a:xfrm>
          <a:prstGeom prst="ellipse">
            <a:avLst/>
          </a:prstGeom>
        </p:spPr>
        <p:txBody>
          <a:bodyPr>
            <a:normAutofit/>
          </a:bodyPr>
          <a:lstStyle>
            <a:lvl1pPr marL="0" indent="0" algn="ctr">
              <a:buNone/>
              <a:defRPr sz="1200"/>
            </a:lvl1pPr>
          </a:lstStyle>
          <a:p>
            <a:endParaRPr lang="en-US"/>
          </a:p>
        </p:txBody>
      </p:sp>
      <p:sp>
        <p:nvSpPr>
          <p:cNvPr id="9" name="Text Placeholder 8">
            <a:extLst>
              <a:ext uri="{FF2B5EF4-FFF2-40B4-BE49-F238E27FC236}">
                <a16:creationId xmlns:a16="http://schemas.microsoft.com/office/drawing/2014/main" id="{DC055E83-179C-D05E-4F43-EE405EC0B8AD}"/>
              </a:ext>
            </a:extLst>
          </p:cNvPr>
          <p:cNvSpPr>
            <a:spLocks noGrp="1"/>
          </p:cNvSpPr>
          <p:nvPr>
            <p:ph type="body" sz="quarter" idx="14"/>
          </p:nvPr>
        </p:nvSpPr>
        <p:spPr>
          <a:xfrm>
            <a:off x="318293" y="4511466"/>
            <a:ext cx="2365375" cy="1928812"/>
          </a:xfrm>
        </p:spPr>
        <p:txBody>
          <a:bodyPr>
            <a:normAutofit/>
          </a:bodyPr>
          <a:lstStyle>
            <a:lvl1pPr marL="0" indent="0" algn="just">
              <a:buNone/>
              <a:defRPr sz="1500"/>
            </a:lvl1pPr>
          </a:lstStyle>
          <a:p>
            <a:pPr lvl="0"/>
            <a:endParaRPr lang="en-US" dirty="0"/>
          </a:p>
        </p:txBody>
      </p:sp>
      <p:sp>
        <p:nvSpPr>
          <p:cNvPr id="10" name="Text Placeholder 8">
            <a:extLst>
              <a:ext uri="{FF2B5EF4-FFF2-40B4-BE49-F238E27FC236}">
                <a16:creationId xmlns:a16="http://schemas.microsoft.com/office/drawing/2014/main" id="{2A70088D-63C1-94C4-CB86-421D5FF1E6A0}"/>
              </a:ext>
            </a:extLst>
          </p:cNvPr>
          <p:cNvSpPr>
            <a:spLocks noGrp="1"/>
          </p:cNvSpPr>
          <p:nvPr>
            <p:ph type="body" sz="quarter" idx="15"/>
          </p:nvPr>
        </p:nvSpPr>
        <p:spPr>
          <a:xfrm>
            <a:off x="3381639" y="4511466"/>
            <a:ext cx="2365375" cy="1928812"/>
          </a:xfrm>
        </p:spPr>
        <p:txBody>
          <a:bodyPr>
            <a:normAutofit/>
          </a:bodyPr>
          <a:lstStyle>
            <a:lvl1pPr marL="0" indent="0" algn="just">
              <a:buNone/>
              <a:defRPr sz="1500"/>
            </a:lvl1pPr>
          </a:lstStyle>
          <a:p>
            <a:pPr lvl="0"/>
            <a:endParaRPr lang="en-US" dirty="0"/>
          </a:p>
        </p:txBody>
      </p:sp>
      <p:sp>
        <p:nvSpPr>
          <p:cNvPr id="11" name="Text Placeholder 8">
            <a:extLst>
              <a:ext uri="{FF2B5EF4-FFF2-40B4-BE49-F238E27FC236}">
                <a16:creationId xmlns:a16="http://schemas.microsoft.com/office/drawing/2014/main" id="{8868B311-A7AD-2B4F-4DF1-02B548B6B506}"/>
              </a:ext>
            </a:extLst>
          </p:cNvPr>
          <p:cNvSpPr>
            <a:spLocks noGrp="1"/>
          </p:cNvSpPr>
          <p:nvPr>
            <p:ph type="body" sz="quarter" idx="16"/>
          </p:nvPr>
        </p:nvSpPr>
        <p:spPr>
          <a:xfrm>
            <a:off x="6444984" y="4511466"/>
            <a:ext cx="2365375" cy="1928812"/>
          </a:xfrm>
        </p:spPr>
        <p:txBody>
          <a:bodyPr>
            <a:normAutofit/>
          </a:bodyPr>
          <a:lstStyle>
            <a:lvl1pPr marL="0" indent="0" algn="just">
              <a:buNone/>
              <a:defRPr sz="1500"/>
            </a:lvl1pPr>
          </a:lstStyle>
          <a:p>
            <a:pPr lvl="0"/>
            <a:endParaRPr lang="en-US" dirty="0"/>
          </a:p>
        </p:txBody>
      </p:sp>
      <p:sp>
        <p:nvSpPr>
          <p:cNvPr id="12" name="Text Placeholder 8">
            <a:extLst>
              <a:ext uri="{FF2B5EF4-FFF2-40B4-BE49-F238E27FC236}">
                <a16:creationId xmlns:a16="http://schemas.microsoft.com/office/drawing/2014/main" id="{F993EE35-95B9-41FC-1AC6-C972CA250035}"/>
              </a:ext>
            </a:extLst>
          </p:cNvPr>
          <p:cNvSpPr>
            <a:spLocks noGrp="1"/>
          </p:cNvSpPr>
          <p:nvPr>
            <p:ph type="body" sz="quarter" idx="17"/>
          </p:nvPr>
        </p:nvSpPr>
        <p:spPr>
          <a:xfrm>
            <a:off x="9508330" y="4511466"/>
            <a:ext cx="2365375" cy="1928812"/>
          </a:xfrm>
        </p:spPr>
        <p:txBody>
          <a:bodyPr>
            <a:normAutofit/>
          </a:bodyPr>
          <a:lstStyle>
            <a:lvl1pPr marL="0" indent="0" algn="just">
              <a:buNone/>
              <a:defRPr sz="1500"/>
            </a:lvl1pPr>
          </a:lstStyle>
          <a:p>
            <a:pPr lvl="0"/>
            <a:endParaRPr lang="en-US" dirty="0"/>
          </a:p>
        </p:txBody>
      </p:sp>
    </p:spTree>
    <p:extLst>
      <p:ext uri="{BB962C8B-B14F-4D97-AF65-F5344CB8AC3E}">
        <p14:creationId xmlns:p14="http://schemas.microsoft.com/office/powerpoint/2010/main" val="3002513820"/>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preserve="1" userDrawn="1">
  <p:cSld name="53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52BDE8A6-ABED-66E7-6E3E-892B45E89043}"/>
              </a:ext>
            </a:extLst>
          </p:cNvPr>
          <p:cNvSpPr>
            <a:spLocks noGrp="1"/>
          </p:cNvSpPr>
          <p:nvPr>
            <p:ph type="pic" sz="quarter" idx="10"/>
          </p:nvPr>
        </p:nvSpPr>
        <p:spPr>
          <a:xfrm>
            <a:off x="437391" y="954088"/>
            <a:ext cx="2166937" cy="2166937"/>
          </a:xfrm>
          <a:prstGeom prst="ellipse">
            <a:avLst/>
          </a:prstGeom>
        </p:spPr>
        <p:txBody>
          <a:bodyPr>
            <a:normAutofit/>
          </a:bodyPr>
          <a:lstStyle>
            <a:lvl1pPr marL="0" indent="0" algn="ctr">
              <a:buNone/>
              <a:defRPr sz="1200"/>
            </a:lvl1pPr>
          </a:lstStyle>
          <a:p>
            <a:endParaRPr lang="en-US" dirty="0"/>
          </a:p>
        </p:txBody>
      </p:sp>
      <p:sp>
        <p:nvSpPr>
          <p:cNvPr id="5" name="Picture Placeholder 3">
            <a:extLst>
              <a:ext uri="{FF2B5EF4-FFF2-40B4-BE49-F238E27FC236}">
                <a16:creationId xmlns:a16="http://schemas.microsoft.com/office/drawing/2014/main" id="{8AE2E247-65BF-D8AA-A1C3-72D8BD7D9AB9}"/>
              </a:ext>
            </a:extLst>
          </p:cNvPr>
          <p:cNvSpPr>
            <a:spLocks noGrp="1"/>
          </p:cNvSpPr>
          <p:nvPr>
            <p:ph type="pic" sz="quarter" idx="11"/>
          </p:nvPr>
        </p:nvSpPr>
        <p:spPr>
          <a:xfrm>
            <a:off x="3500735" y="954087"/>
            <a:ext cx="2166937" cy="2166937"/>
          </a:xfrm>
          <a:prstGeom prst="ellipse">
            <a:avLst/>
          </a:prstGeom>
        </p:spPr>
        <p:txBody>
          <a:bodyPr>
            <a:normAutofit/>
          </a:bodyPr>
          <a:lstStyle>
            <a:lvl1pPr marL="0" indent="0" algn="ctr">
              <a:buNone/>
              <a:defRPr sz="1200"/>
            </a:lvl1pPr>
          </a:lstStyle>
          <a:p>
            <a:endParaRPr lang="en-US"/>
          </a:p>
        </p:txBody>
      </p:sp>
      <p:sp>
        <p:nvSpPr>
          <p:cNvPr id="6" name="Picture Placeholder 3">
            <a:extLst>
              <a:ext uri="{FF2B5EF4-FFF2-40B4-BE49-F238E27FC236}">
                <a16:creationId xmlns:a16="http://schemas.microsoft.com/office/drawing/2014/main" id="{ABC61093-B11A-7895-E0AB-E40D7CC985C3}"/>
              </a:ext>
            </a:extLst>
          </p:cNvPr>
          <p:cNvSpPr>
            <a:spLocks noGrp="1"/>
          </p:cNvSpPr>
          <p:nvPr>
            <p:ph type="pic" sz="quarter" idx="12"/>
          </p:nvPr>
        </p:nvSpPr>
        <p:spPr>
          <a:xfrm>
            <a:off x="6564079" y="954086"/>
            <a:ext cx="2166937" cy="2166937"/>
          </a:xfrm>
          <a:prstGeom prst="ellipse">
            <a:avLst/>
          </a:prstGeom>
        </p:spPr>
        <p:txBody>
          <a:bodyPr>
            <a:normAutofit/>
          </a:bodyPr>
          <a:lstStyle>
            <a:lvl1pPr marL="0" indent="0" algn="ctr">
              <a:buNone/>
              <a:defRPr sz="1200"/>
            </a:lvl1pPr>
          </a:lstStyle>
          <a:p>
            <a:endParaRPr lang="en-US"/>
          </a:p>
        </p:txBody>
      </p:sp>
      <p:sp>
        <p:nvSpPr>
          <p:cNvPr id="7" name="Picture Placeholder 3">
            <a:extLst>
              <a:ext uri="{FF2B5EF4-FFF2-40B4-BE49-F238E27FC236}">
                <a16:creationId xmlns:a16="http://schemas.microsoft.com/office/drawing/2014/main" id="{854426EC-3A37-1EF2-D2F3-912BEA042E8A}"/>
              </a:ext>
            </a:extLst>
          </p:cNvPr>
          <p:cNvSpPr>
            <a:spLocks noGrp="1"/>
          </p:cNvSpPr>
          <p:nvPr>
            <p:ph type="pic" sz="quarter" idx="13"/>
          </p:nvPr>
        </p:nvSpPr>
        <p:spPr>
          <a:xfrm>
            <a:off x="9627423" y="954085"/>
            <a:ext cx="2166937" cy="2166937"/>
          </a:xfrm>
          <a:prstGeom prst="ellipse">
            <a:avLst/>
          </a:prstGeom>
        </p:spPr>
        <p:txBody>
          <a:bodyPr>
            <a:normAutofit/>
          </a:bodyPr>
          <a:lstStyle>
            <a:lvl1pPr marL="0" indent="0" algn="ctr">
              <a:buNone/>
              <a:defRPr sz="1200"/>
            </a:lvl1pPr>
          </a:lstStyle>
          <a:p>
            <a:endParaRPr lang="en-US"/>
          </a:p>
        </p:txBody>
      </p:sp>
      <p:sp>
        <p:nvSpPr>
          <p:cNvPr id="9" name="Text Placeholder 8">
            <a:extLst>
              <a:ext uri="{FF2B5EF4-FFF2-40B4-BE49-F238E27FC236}">
                <a16:creationId xmlns:a16="http://schemas.microsoft.com/office/drawing/2014/main" id="{DC055E83-179C-D05E-4F43-EE405EC0B8AD}"/>
              </a:ext>
            </a:extLst>
          </p:cNvPr>
          <p:cNvSpPr>
            <a:spLocks noGrp="1"/>
          </p:cNvSpPr>
          <p:nvPr>
            <p:ph type="body" sz="quarter" idx="14"/>
          </p:nvPr>
        </p:nvSpPr>
        <p:spPr>
          <a:xfrm>
            <a:off x="338171" y="3438040"/>
            <a:ext cx="2365375" cy="2962760"/>
          </a:xfrm>
        </p:spPr>
        <p:txBody>
          <a:bodyPr>
            <a:normAutofit/>
          </a:bodyPr>
          <a:lstStyle>
            <a:lvl1pPr marL="0" indent="0" algn="just">
              <a:buNone/>
              <a:defRPr sz="1500"/>
            </a:lvl1pPr>
          </a:lstStyle>
          <a:p>
            <a:pPr lvl="0"/>
            <a:endParaRPr lang="en-US" dirty="0"/>
          </a:p>
        </p:txBody>
      </p:sp>
      <p:sp>
        <p:nvSpPr>
          <p:cNvPr id="10" name="Text Placeholder 8">
            <a:extLst>
              <a:ext uri="{FF2B5EF4-FFF2-40B4-BE49-F238E27FC236}">
                <a16:creationId xmlns:a16="http://schemas.microsoft.com/office/drawing/2014/main" id="{2A70088D-63C1-94C4-CB86-421D5FF1E6A0}"/>
              </a:ext>
            </a:extLst>
          </p:cNvPr>
          <p:cNvSpPr>
            <a:spLocks noGrp="1"/>
          </p:cNvSpPr>
          <p:nvPr>
            <p:ph type="body" sz="quarter" idx="15"/>
          </p:nvPr>
        </p:nvSpPr>
        <p:spPr>
          <a:xfrm>
            <a:off x="3401517" y="3377301"/>
            <a:ext cx="2365375" cy="2962760"/>
          </a:xfrm>
        </p:spPr>
        <p:txBody>
          <a:bodyPr>
            <a:normAutofit/>
          </a:bodyPr>
          <a:lstStyle>
            <a:lvl1pPr marL="0" indent="0" algn="just">
              <a:buNone/>
              <a:defRPr sz="1500"/>
            </a:lvl1pPr>
          </a:lstStyle>
          <a:p>
            <a:pPr lvl="0"/>
            <a:endParaRPr lang="en-US" dirty="0"/>
          </a:p>
        </p:txBody>
      </p:sp>
      <p:sp>
        <p:nvSpPr>
          <p:cNvPr id="11" name="Text Placeholder 8">
            <a:extLst>
              <a:ext uri="{FF2B5EF4-FFF2-40B4-BE49-F238E27FC236}">
                <a16:creationId xmlns:a16="http://schemas.microsoft.com/office/drawing/2014/main" id="{8868B311-A7AD-2B4F-4DF1-02B548B6B506}"/>
              </a:ext>
            </a:extLst>
          </p:cNvPr>
          <p:cNvSpPr>
            <a:spLocks noGrp="1"/>
          </p:cNvSpPr>
          <p:nvPr>
            <p:ph type="body" sz="quarter" idx="16"/>
          </p:nvPr>
        </p:nvSpPr>
        <p:spPr>
          <a:xfrm>
            <a:off x="6464863" y="3377301"/>
            <a:ext cx="2365375" cy="2962760"/>
          </a:xfrm>
        </p:spPr>
        <p:txBody>
          <a:bodyPr>
            <a:normAutofit/>
          </a:bodyPr>
          <a:lstStyle>
            <a:lvl1pPr marL="0" indent="0" algn="just">
              <a:buNone/>
              <a:defRPr sz="1500"/>
            </a:lvl1pPr>
          </a:lstStyle>
          <a:p>
            <a:pPr lvl="0"/>
            <a:endParaRPr lang="en-US" dirty="0"/>
          </a:p>
        </p:txBody>
      </p:sp>
      <p:sp>
        <p:nvSpPr>
          <p:cNvPr id="12" name="Text Placeholder 8">
            <a:extLst>
              <a:ext uri="{FF2B5EF4-FFF2-40B4-BE49-F238E27FC236}">
                <a16:creationId xmlns:a16="http://schemas.microsoft.com/office/drawing/2014/main" id="{F993EE35-95B9-41FC-1AC6-C972CA250035}"/>
              </a:ext>
            </a:extLst>
          </p:cNvPr>
          <p:cNvSpPr>
            <a:spLocks noGrp="1"/>
          </p:cNvSpPr>
          <p:nvPr>
            <p:ph type="body" sz="quarter" idx="17"/>
          </p:nvPr>
        </p:nvSpPr>
        <p:spPr>
          <a:xfrm>
            <a:off x="9528208" y="3438040"/>
            <a:ext cx="2365375" cy="2962760"/>
          </a:xfrm>
        </p:spPr>
        <p:txBody>
          <a:bodyPr>
            <a:normAutofit/>
          </a:bodyPr>
          <a:lstStyle>
            <a:lvl1pPr marL="0" indent="0" algn="just">
              <a:buNone/>
              <a:defRPr sz="1500"/>
            </a:lvl1pPr>
          </a:lstStyle>
          <a:p>
            <a:pPr lvl="0"/>
            <a:endParaRPr lang="en-US" dirty="0"/>
          </a:p>
        </p:txBody>
      </p:sp>
    </p:spTree>
    <p:extLst>
      <p:ext uri="{BB962C8B-B14F-4D97-AF65-F5344CB8AC3E}">
        <p14:creationId xmlns:p14="http://schemas.microsoft.com/office/powerpoint/2010/main" val="1940515529"/>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preserve="1" userDrawn="1">
  <p:cSld name="54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5" name="Picture Placeholder 3">
            <a:extLst>
              <a:ext uri="{FF2B5EF4-FFF2-40B4-BE49-F238E27FC236}">
                <a16:creationId xmlns:a16="http://schemas.microsoft.com/office/drawing/2014/main" id="{3CE0DF66-8AE5-BD83-F3C8-AE05F91C4681}"/>
              </a:ext>
            </a:extLst>
          </p:cNvPr>
          <p:cNvSpPr>
            <a:spLocks noGrp="1"/>
          </p:cNvSpPr>
          <p:nvPr>
            <p:ph type="pic" sz="quarter" idx="10"/>
          </p:nvPr>
        </p:nvSpPr>
        <p:spPr>
          <a:xfrm>
            <a:off x="-1" y="0"/>
            <a:ext cx="5130141" cy="6858000"/>
          </a:xfrm>
          <a:prstGeom prst="flowChartDelay">
            <a:avLst/>
          </a:prstGeom>
        </p:spPr>
        <p:txBody>
          <a:bodyPr>
            <a:normAutofit/>
          </a:bodyPr>
          <a:lstStyle>
            <a:lvl1pPr marL="0" indent="0" algn="ctr">
              <a:buNone/>
              <a:defRPr sz="1200"/>
            </a:lvl1pPr>
          </a:lstStyle>
          <a:p>
            <a:endParaRPr lang="en-US"/>
          </a:p>
        </p:txBody>
      </p:sp>
      <p:sp>
        <p:nvSpPr>
          <p:cNvPr id="16" name="Subtitle 2">
            <a:extLst>
              <a:ext uri="{FF2B5EF4-FFF2-40B4-BE49-F238E27FC236}">
                <a16:creationId xmlns:a16="http://schemas.microsoft.com/office/drawing/2014/main" id="{8ADEF358-88B5-F8FA-5C14-73D075D3F635}"/>
              </a:ext>
            </a:extLst>
          </p:cNvPr>
          <p:cNvSpPr>
            <a:spLocks noGrp="1"/>
          </p:cNvSpPr>
          <p:nvPr>
            <p:ph type="subTitle" idx="1" hasCustomPrompt="1"/>
          </p:nvPr>
        </p:nvSpPr>
        <p:spPr>
          <a:xfrm>
            <a:off x="5380756" y="1323038"/>
            <a:ext cx="6382140"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17" name="Text Placeholder 13">
            <a:extLst>
              <a:ext uri="{FF2B5EF4-FFF2-40B4-BE49-F238E27FC236}">
                <a16:creationId xmlns:a16="http://schemas.microsoft.com/office/drawing/2014/main" id="{64170834-4FB6-9E77-559C-0EB51D871FB3}"/>
              </a:ext>
            </a:extLst>
          </p:cNvPr>
          <p:cNvSpPr>
            <a:spLocks noGrp="1"/>
          </p:cNvSpPr>
          <p:nvPr>
            <p:ph type="body" sz="quarter" idx="11"/>
          </p:nvPr>
        </p:nvSpPr>
        <p:spPr>
          <a:xfrm>
            <a:off x="5380756" y="2008910"/>
            <a:ext cx="6382139" cy="4424486"/>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19" name="Title 1">
            <a:extLst>
              <a:ext uri="{FF2B5EF4-FFF2-40B4-BE49-F238E27FC236}">
                <a16:creationId xmlns:a16="http://schemas.microsoft.com/office/drawing/2014/main" id="{7E243988-BD40-E774-99AD-ABC65D2FA2B1}"/>
              </a:ext>
            </a:extLst>
          </p:cNvPr>
          <p:cNvSpPr>
            <a:spLocks noGrp="1"/>
          </p:cNvSpPr>
          <p:nvPr>
            <p:ph type="title" hasCustomPrompt="1"/>
          </p:nvPr>
        </p:nvSpPr>
        <p:spPr>
          <a:xfrm>
            <a:off x="5380756" y="362188"/>
            <a:ext cx="6382139" cy="946995"/>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400912498"/>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preserve="1" userDrawn="1">
  <p:cSld name="55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ext Placeholder 13">
            <a:extLst>
              <a:ext uri="{FF2B5EF4-FFF2-40B4-BE49-F238E27FC236}">
                <a16:creationId xmlns:a16="http://schemas.microsoft.com/office/drawing/2014/main" id="{8122E555-14C6-E472-A738-A0EAB51814C9}"/>
              </a:ext>
            </a:extLst>
          </p:cNvPr>
          <p:cNvSpPr>
            <a:spLocks noGrp="1"/>
          </p:cNvSpPr>
          <p:nvPr>
            <p:ph type="body" sz="quarter" idx="11"/>
          </p:nvPr>
        </p:nvSpPr>
        <p:spPr>
          <a:xfrm>
            <a:off x="5463883" y="1482437"/>
            <a:ext cx="6382139" cy="4937104"/>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Title 1">
            <a:extLst>
              <a:ext uri="{FF2B5EF4-FFF2-40B4-BE49-F238E27FC236}">
                <a16:creationId xmlns:a16="http://schemas.microsoft.com/office/drawing/2014/main" id="{4888D56C-2EB1-F3BF-E149-5895427EEE03}"/>
              </a:ext>
            </a:extLst>
          </p:cNvPr>
          <p:cNvSpPr>
            <a:spLocks noGrp="1"/>
          </p:cNvSpPr>
          <p:nvPr>
            <p:ph type="title" hasCustomPrompt="1"/>
          </p:nvPr>
        </p:nvSpPr>
        <p:spPr>
          <a:xfrm>
            <a:off x="5463882" y="327622"/>
            <a:ext cx="6382139" cy="946995"/>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2" name="Picture Placeholder 3">
            <a:extLst>
              <a:ext uri="{FF2B5EF4-FFF2-40B4-BE49-F238E27FC236}">
                <a16:creationId xmlns:a16="http://schemas.microsoft.com/office/drawing/2014/main" id="{D008E0C4-2CC1-A1B6-AFA5-8EDD053F2ED4}"/>
              </a:ext>
            </a:extLst>
          </p:cNvPr>
          <p:cNvSpPr>
            <a:spLocks noGrp="1"/>
          </p:cNvSpPr>
          <p:nvPr>
            <p:ph type="pic" sz="quarter" idx="10"/>
          </p:nvPr>
        </p:nvSpPr>
        <p:spPr>
          <a:xfrm>
            <a:off x="-1" y="0"/>
            <a:ext cx="5130141" cy="6858000"/>
          </a:xfrm>
          <a:prstGeom prst="flowChartDelay">
            <a:avLst/>
          </a:prstGeom>
        </p:spPr>
        <p:txBody>
          <a:bodyPr>
            <a:normAutofit/>
          </a:bodyPr>
          <a:lstStyle>
            <a:lvl1pPr marL="0" indent="0" algn="ctr">
              <a:buNone/>
              <a:defRPr sz="1200"/>
            </a:lvl1pPr>
          </a:lstStyle>
          <a:p>
            <a:endParaRPr lang="en-US"/>
          </a:p>
        </p:txBody>
      </p:sp>
    </p:spTree>
    <p:extLst>
      <p:ext uri="{BB962C8B-B14F-4D97-AF65-F5344CB8AC3E}">
        <p14:creationId xmlns:p14="http://schemas.microsoft.com/office/powerpoint/2010/main" val="1508774391"/>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preserve="1" userDrawn="1">
  <p:cSld name="56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Subtitle 2">
            <a:extLst>
              <a:ext uri="{FF2B5EF4-FFF2-40B4-BE49-F238E27FC236}">
                <a16:creationId xmlns:a16="http://schemas.microsoft.com/office/drawing/2014/main" id="{6A91CC59-AB2C-A9AE-8B6C-12DEAE021028}"/>
              </a:ext>
            </a:extLst>
          </p:cNvPr>
          <p:cNvSpPr>
            <a:spLocks noGrp="1"/>
          </p:cNvSpPr>
          <p:nvPr>
            <p:ph type="subTitle" idx="1" hasCustomPrompt="1"/>
          </p:nvPr>
        </p:nvSpPr>
        <p:spPr>
          <a:xfrm>
            <a:off x="434683" y="1364601"/>
            <a:ext cx="6382140"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2050473"/>
            <a:ext cx="6382139" cy="4424486"/>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Title 1">
            <a:extLst>
              <a:ext uri="{FF2B5EF4-FFF2-40B4-BE49-F238E27FC236}">
                <a16:creationId xmlns:a16="http://schemas.microsoft.com/office/drawing/2014/main" id="{BCF2DA9F-45C9-01E8-547D-287BBC5EBD69}"/>
              </a:ext>
            </a:extLst>
          </p:cNvPr>
          <p:cNvSpPr>
            <a:spLocks noGrp="1"/>
          </p:cNvSpPr>
          <p:nvPr>
            <p:ph type="title" hasCustomPrompt="1"/>
          </p:nvPr>
        </p:nvSpPr>
        <p:spPr>
          <a:xfrm>
            <a:off x="434683" y="383040"/>
            <a:ext cx="6382139" cy="946995"/>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3" name="Picture Placeholder 3">
            <a:extLst>
              <a:ext uri="{FF2B5EF4-FFF2-40B4-BE49-F238E27FC236}">
                <a16:creationId xmlns:a16="http://schemas.microsoft.com/office/drawing/2014/main" id="{26C51C18-8BCF-0CE3-4AE4-5A4AEBDF742E}"/>
              </a:ext>
            </a:extLst>
          </p:cNvPr>
          <p:cNvSpPr>
            <a:spLocks noGrp="1"/>
          </p:cNvSpPr>
          <p:nvPr>
            <p:ph type="pic" sz="quarter" idx="10"/>
          </p:nvPr>
        </p:nvSpPr>
        <p:spPr>
          <a:xfrm flipH="1">
            <a:off x="7061859" y="0"/>
            <a:ext cx="5130141" cy="6858000"/>
          </a:xfrm>
          <a:prstGeom prst="flowChartDelay">
            <a:avLst/>
          </a:prstGeom>
        </p:spPr>
        <p:txBody>
          <a:bodyPr>
            <a:normAutofit/>
          </a:bodyPr>
          <a:lstStyle>
            <a:lvl1pPr marL="0" indent="0" algn="ctr">
              <a:buNone/>
              <a:defRPr sz="1200"/>
            </a:lvl1pPr>
          </a:lstStyle>
          <a:p>
            <a:endParaRPr lang="en-US"/>
          </a:p>
        </p:txBody>
      </p:sp>
    </p:spTree>
    <p:extLst>
      <p:ext uri="{BB962C8B-B14F-4D97-AF65-F5344CB8AC3E}">
        <p14:creationId xmlns:p14="http://schemas.microsoft.com/office/powerpoint/2010/main" val="4215327836"/>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preserve="1" userDrawn="1">
  <p:cSld name="57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537856"/>
            <a:ext cx="6382139" cy="4937104"/>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Title 1">
            <a:extLst>
              <a:ext uri="{FF2B5EF4-FFF2-40B4-BE49-F238E27FC236}">
                <a16:creationId xmlns:a16="http://schemas.microsoft.com/office/drawing/2014/main" id="{8FA92D70-BFFE-D9E7-1E4C-A7E088A01FE3}"/>
              </a:ext>
            </a:extLst>
          </p:cNvPr>
          <p:cNvSpPr>
            <a:spLocks noGrp="1"/>
          </p:cNvSpPr>
          <p:nvPr>
            <p:ph type="title" hasCustomPrompt="1"/>
          </p:nvPr>
        </p:nvSpPr>
        <p:spPr>
          <a:xfrm>
            <a:off x="434683" y="383040"/>
            <a:ext cx="6382139" cy="946995"/>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2" name="Picture Placeholder 3">
            <a:extLst>
              <a:ext uri="{FF2B5EF4-FFF2-40B4-BE49-F238E27FC236}">
                <a16:creationId xmlns:a16="http://schemas.microsoft.com/office/drawing/2014/main" id="{5A7FD3FD-3ED2-9EB5-6B38-5679DA9404C2}"/>
              </a:ext>
            </a:extLst>
          </p:cNvPr>
          <p:cNvSpPr>
            <a:spLocks noGrp="1"/>
          </p:cNvSpPr>
          <p:nvPr>
            <p:ph type="pic" sz="quarter" idx="10"/>
          </p:nvPr>
        </p:nvSpPr>
        <p:spPr>
          <a:xfrm flipH="1">
            <a:off x="7061859" y="0"/>
            <a:ext cx="5130141" cy="6858000"/>
          </a:xfrm>
          <a:prstGeom prst="flowChartDelay">
            <a:avLst/>
          </a:prstGeom>
        </p:spPr>
        <p:txBody>
          <a:bodyPr>
            <a:normAutofit/>
          </a:bodyPr>
          <a:lstStyle>
            <a:lvl1pPr marL="0" indent="0" algn="ctr">
              <a:buNone/>
              <a:defRPr sz="1200"/>
            </a:lvl1pPr>
          </a:lstStyle>
          <a:p>
            <a:endParaRPr lang="en-US"/>
          </a:p>
        </p:txBody>
      </p:sp>
    </p:spTree>
    <p:extLst>
      <p:ext uri="{BB962C8B-B14F-4D97-AF65-F5344CB8AC3E}">
        <p14:creationId xmlns:p14="http://schemas.microsoft.com/office/powerpoint/2010/main" val="2800676325"/>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preserve="1" userDrawn="1">
  <p:cSld name="58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Text Placeholder 13">
            <a:extLst>
              <a:ext uri="{FF2B5EF4-FFF2-40B4-BE49-F238E27FC236}">
                <a16:creationId xmlns:a16="http://schemas.microsoft.com/office/drawing/2014/main" id="{1A31E364-65C4-1DBC-6A7E-E0EACD2EFAEC}"/>
              </a:ext>
            </a:extLst>
          </p:cNvPr>
          <p:cNvSpPr>
            <a:spLocks noGrp="1"/>
          </p:cNvSpPr>
          <p:nvPr>
            <p:ph type="body" sz="quarter" idx="11"/>
          </p:nvPr>
        </p:nvSpPr>
        <p:spPr>
          <a:xfrm>
            <a:off x="434683" y="1357746"/>
            <a:ext cx="11358465" cy="5117214"/>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Title 1">
            <a:extLst>
              <a:ext uri="{FF2B5EF4-FFF2-40B4-BE49-F238E27FC236}">
                <a16:creationId xmlns:a16="http://schemas.microsoft.com/office/drawing/2014/main" id="{6FBE6106-4ACA-8207-22D6-F893E7EDC217}"/>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101292380"/>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preserve="1" userDrawn="1">
  <p:cSld name="59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Text Placeholder 13">
            <a:extLst>
              <a:ext uri="{FF2B5EF4-FFF2-40B4-BE49-F238E27FC236}">
                <a16:creationId xmlns:a16="http://schemas.microsoft.com/office/drawing/2014/main" id="{BC3E768E-1B58-8A5B-9117-D71BED0E8E67}"/>
              </a:ext>
            </a:extLst>
          </p:cNvPr>
          <p:cNvSpPr>
            <a:spLocks noGrp="1"/>
          </p:cNvSpPr>
          <p:nvPr>
            <p:ph type="body" sz="quarter" idx="11"/>
          </p:nvPr>
        </p:nvSpPr>
        <p:spPr>
          <a:xfrm>
            <a:off x="434683" y="1939636"/>
            <a:ext cx="11395787" cy="453532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Subtitle 2">
            <a:extLst>
              <a:ext uri="{FF2B5EF4-FFF2-40B4-BE49-F238E27FC236}">
                <a16:creationId xmlns:a16="http://schemas.microsoft.com/office/drawing/2014/main" id="{D87836E1-380B-BB93-AD40-D190B2E8728A}"/>
              </a:ext>
            </a:extLst>
          </p:cNvPr>
          <p:cNvSpPr>
            <a:spLocks noGrp="1"/>
          </p:cNvSpPr>
          <p:nvPr>
            <p:ph type="subTitle" idx="1" hasCustomPrompt="1"/>
          </p:nvPr>
        </p:nvSpPr>
        <p:spPr>
          <a:xfrm>
            <a:off x="434682" y="1188000"/>
            <a:ext cx="11395787"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7" name="Title 1">
            <a:extLst>
              <a:ext uri="{FF2B5EF4-FFF2-40B4-BE49-F238E27FC236}">
                <a16:creationId xmlns:a16="http://schemas.microsoft.com/office/drawing/2014/main" id="{68CF0F3F-66EB-61B8-4E15-E1CD78977F26}"/>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1388761474"/>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preserve="1" userDrawn="1">
  <p:cSld name="60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401006"/>
            <a:ext cx="5319195" cy="507395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3" name="Text Placeholder 13">
            <a:extLst>
              <a:ext uri="{FF2B5EF4-FFF2-40B4-BE49-F238E27FC236}">
                <a16:creationId xmlns:a16="http://schemas.microsoft.com/office/drawing/2014/main" id="{C50AAF10-F935-C2F1-9CAF-6E3FFB4DA805}"/>
              </a:ext>
            </a:extLst>
          </p:cNvPr>
          <p:cNvSpPr>
            <a:spLocks noGrp="1"/>
          </p:cNvSpPr>
          <p:nvPr>
            <p:ph type="body" sz="quarter" idx="12"/>
          </p:nvPr>
        </p:nvSpPr>
        <p:spPr>
          <a:xfrm>
            <a:off x="6438122" y="1385455"/>
            <a:ext cx="5319196" cy="507395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Title 1">
            <a:extLst>
              <a:ext uri="{FF2B5EF4-FFF2-40B4-BE49-F238E27FC236}">
                <a16:creationId xmlns:a16="http://schemas.microsoft.com/office/drawing/2014/main" id="{6EEBCA77-2BD1-D620-2A78-365893AA628C}"/>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283216537"/>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preserve="1" userDrawn="1">
  <p:cSld name="61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ext Placeholder 13">
            <a:extLst>
              <a:ext uri="{FF2B5EF4-FFF2-40B4-BE49-F238E27FC236}">
                <a16:creationId xmlns:a16="http://schemas.microsoft.com/office/drawing/2014/main" id="{B913A713-051A-EB7C-BEBE-C2D0E882AA4A}"/>
              </a:ext>
            </a:extLst>
          </p:cNvPr>
          <p:cNvSpPr>
            <a:spLocks noGrp="1"/>
          </p:cNvSpPr>
          <p:nvPr>
            <p:ph type="body" sz="quarter" idx="11"/>
          </p:nvPr>
        </p:nvSpPr>
        <p:spPr>
          <a:xfrm>
            <a:off x="434683" y="1969042"/>
            <a:ext cx="5319195" cy="4505917"/>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4" name="Text Placeholder 13">
            <a:extLst>
              <a:ext uri="{FF2B5EF4-FFF2-40B4-BE49-F238E27FC236}">
                <a16:creationId xmlns:a16="http://schemas.microsoft.com/office/drawing/2014/main" id="{759367B1-65BC-5A34-DC7B-C937C4C4A1DE}"/>
              </a:ext>
            </a:extLst>
          </p:cNvPr>
          <p:cNvSpPr>
            <a:spLocks noGrp="1"/>
          </p:cNvSpPr>
          <p:nvPr>
            <p:ph type="body" sz="quarter" idx="12"/>
          </p:nvPr>
        </p:nvSpPr>
        <p:spPr>
          <a:xfrm>
            <a:off x="6438122" y="1953491"/>
            <a:ext cx="5319196" cy="4505917"/>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5" name="Subtitle 2">
            <a:extLst>
              <a:ext uri="{FF2B5EF4-FFF2-40B4-BE49-F238E27FC236}">
                <a16:creationId xmlns:a16="http://schemas.microsoft.com/office/drawing/2014/main" id="{BE95E55B-2C12-507F-6AF9-E6D735DE5494}"/>
              </a:ext>
            </a:extLst>
          </p:cNvPr>
          <p:cNvSpPr>
            <a:spLocks noGrp="1"/>
          </p:cNvSpPr>
          <p:nvPr>
            <p:ph type="subTitle" idx="1" hasCustomPrompt="1"/>
          </p:nvPr>
        </p:nvSpPr>
        <p:spPr>
          <a:xfrm>
            <a:off x="434682" y="1188000"/>
            <a:ext cx="11395787"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6" name="Title 1">
            <a:extLst>
              <a:ext uri="{FF2B5EF4-FFF2-40B4-BE49-F238E27FC236}">
                <a16:creationId xmlns:a16="http://schemas.microsoft.com/office/drawing/2014/main" id="{36B8793C-1786-3274-FB70-E06895A79471}"/>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2677063396"/>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preserve="1" userDrawn="1">
  <p:cSld name="62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357746"/>
            <a:ext cx="11358465" cy="5117214"/>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2" name="Title 1">
            <a:extLst>
              <a:ext uri="{FF2B5EF4-FFF2-40B4-BE49-F238E27FC236}">
                <a16:creationId xmlns:a16="http://schemas.microsoft.com/office/drawing/2014/main" id="{0FF18CAE-CA87-127A-DC37-04CB5D615C9C}"/>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2301622673"/>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preserve="1" userDrawn="1">
  <p:cSld name="63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939636"/>
            <a:ext cx="11395787" cy="453532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2" name="Subtitle 2">
            <a:extLst>
              <a:ext uri="{FF2B5EF4-FFF2-40B4-BE49-F238E27FC236}">
                <a16:creationId xmlns:a16="http://schemas.microsoft.com/office/drawing/2014/main" id="{B92A8784-E414-1956-C183-FC2C077E7A16}"/>
              </a:ext>
            </a:extLst>
          </p:cNvPr>
          <p:cNvSpPr>
            <a:spLocks noGrp="1"/>
          </p:cNvSpPr>
          <p:nvPr>
            <p:ph type="subTitle" idx="1" hasCustomPrompt="1"/>
          </p:nvPr>
        </p:nvSpPr>
        <p:spPr>
          <a:xfrm>
            <a:off x="434682" y="1188000"/>
            <a:ext cx="11395787"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4" name="Title 1">
            <a:extLst>
              <a:ext uri="{FF2B5EF4-FFF2-40B4-BE49-F238E27FC236}">
                <a16:creationId xmlns:a16="http://schemas.microsoft.com/office/drawing/2014/main" id="{40AC629E-29D2-D559-BC74-3708F279D55F}"/>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134710114"/>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preserve="1" userDrawn="1">
  <p:cSld name="64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373296"/>
            <a:ext cx="5319195" cy="510166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3" name="Text Placeholder 13">
            <a:extLst>
              <a:ext uri="{FF2B5EF4-FFF2-40B4-BE49-F238E27FC236}">
                <a16:creationId xmlns:a16="http://schemas.microsoft.com/office/drawing/2014/main" id="{C50AAF10-F935-C2F1-9CAF-6E3FFB4DA805}"/>
              </a:ext>
            </a:extLst>
          </p:cNvPr>
          <p:cNvSpPr>
            <a:spLocks noGrp="1"/>
          </p:cNvSpPr>
          <p:nvPr>
            <p:ph type="body" sz="quarter" idx="12"/>
          </p:nvPr>
        </p:nvSpPr>
        <p:spPr>
          <a:xfrm>
            <a:off x="6438122" y="1357745"/>
            <a:ext cx="5319196" cy="510166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2" name="Title 1">
            <a:extLst>
              <a:ext uri="{FF2B5EF4-FFF2-40B4-BE49-F238E27FC236}">
                <a16:creationId xmlns:a16="http://schemas.microsoft.com/office/drawing/2014/main" id="{BB303612-74CD-425F-F6E4-EB9923E7383C}"/>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1644756361"/>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preserve="1" userDrawn="1">
  <p:cSld name="65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Subtitle 2">
            <a:extLst>
              <a:ext uri="{FF2B5EF4-FFF2-40B4-BE49-F238E27FC236}">
                <a16:creationId xmlns:a16="http://schemas.microsoft.com/office/drawing/2014/main" id="{6A91CC59-AB2C-A9AE-8B6C-12DEAE021028}"/>
              </a:ext>
            </a:extLst>
          </p:cNvPr>
          <p:cNvSpPr>
            <a:spLocks noGrp="1"/>
          </p:cNvSpPr>
          <p:nvPr>
            <p:ph type="subTitle" idx="1" hasCustomPrompt="1"/>
          </p:nvPr>
        </p:nvSpPr>
        <p:spPr>
          <a:xfrm>
            <a:off x="434682" y="1188000"/>
            <a:ext cx="11395787"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3" name="Text Placeholder 13">
            <a:extLst>
              <a:ext uri="{FF2B5EF4-FFF2-40B4-BE49-F238E27FC236}">
                <a16:creationId xmlns:a16="http://schemas.microsoft.com/office/drawing/2014/main" id="{B913A713-051A-EB7C-BEBE-C2D0E882AA4A}"/>
              </a:ext>
            </a:extLst>
          </p:cNvPr>
          <p:cNvSpPr>
            <a:spLocks noGrp="1"/>
          </p:cNvSpPr>
          <p:nvPr>
            <p:ph type="body" sz="quarter" idx="11"/>
          </p:nvPr>
        </p:nvSpPr>
        <p:spPr>
          <a:xfrm>
            <a:off x="434683" y="1996751"/>
            <a:ext cx="5319195" cy="4478208"/>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4" name="Text Placeholder 13">
            <a:extLst>
              <a:ext uri="{FF2B5EF4-FFF2-40B4-BE49-F238E27FC236}">
                <a16:creationId xmlns:a16="http://schemas.microsoft.com/office/drawing/2014/main" id="{759367B1-65BC-5A34-DC7B-C937C4C4A1DE}"/>
              </a:ext>
            </a:extLst>
          </p:cNvPr>
          <p:cNvSpPr>
            <a:spLocks noGrp="1"/>
          </p:cNvSpPr>
          <p:nvPr>
            <p:ph type="body" sz="quarter" idx="12"/>
          </p:nvPr>
        </p:nvSpPr>
        <p:spPr>
          <a:xfrm>
            <a:off x="6438122" y="1981200"/>
            <a:ext cx="5319196" cy="4478208"/>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5" name="Title 1">
            <a:extLst>
              <a:ext uri="{FF2B5EF4-FFF2-40B4-BE49-F238E27FC236}">
                <a16:creationId xmlns:a16="http://schemas.microsoft.com/office/drawing/2014/main" id="{BB7CC0E1-626C-79F5-736D-A1F7145F57F4}"/>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566311892"/>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preserve="1" userDrawn="1">
  <p:cSld name="66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B5420F0-6C35-9141-E880-119E55F57DFD}"/>
              </a:ext>
            </a:extLst>
          </p:cNvPr>
          <p:cNvSpPr>
            <a:spLocks noGrp="1"/>
          </p:cNvSpPr>
          <p:nvPr>
            <p:ph type="title" hasCustomPrompt="1"/>
          </p:nvPr>
        </p:nvSpPr>
        <p:spPr>
          <a:xfrm>
            <a:off x="838200" y="1118016"/>
            <a:ext cx="10515600" cy="2953446"/>
          </a:xfrm>
          <a:prstGeom prst="rect">
            <a:avLst/>
          </a:prstGeom>
          <a:noFill/>
        </p:spPr>
        <p:txBody>
          <a:bodyPr vert="horz" lIns="91440" tIns="45720" rIns="91440" bIns="45720" rtlCol="0" anchor="ctr">
            <a:normAutofit/>
          </a:bodyPr>
          <a:lstStyle>
            <a:lvl1pPr algn="ctr">
              <a:defRPr sz="2800" b="0" i="0">
                <a:ln>
                  <a:solidFill>
                    <a:schemeClr val="bg1"/>
                  </a:solidFill>
                </a:ln>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3" name="Subtitle 2">
            <a:extLst>
              <a:ext uri="{FF2B5EF4-FFF2-40B4-BE49-F238E27FC236}">
                <a16:creationId xmlns:a16="http://schemas.microsoft.com/office/drawing/2014/main" id="{14F1D486-5D52-8ABB-B5AC-1739FD2337BB}"/>
              </a:ext>
            </a:extLst>
          </p:cNvPr>
          <p:cNvSpPr>
            <a:spLocks noGrp="1"/>
          </p:cNvSpPr>
          <p:nvPr>
            <p:ph type="subTitle" idx="1" hasCustomPrompt="1"/>
          </p:nvPr>
        </p:nvSpPr>
        <p:spPr>
          <a:xfrm>
            <a:off x="1693959" y="5556720"/>
            <a:ext cx="8804082" cy="611085"/>
          </a:xfrm>
        </p:spPr>
        <p:txBody>
          <a:bodyPr anchor="ctr">
            <a:normAutofit/>
          </a:bodyPr>
          <a:lstStyle>
            <a:lvl1pPr marL="0" indent="0" algn="ctr">
              <a:buNone/>
              <a:defRPr sz="1500" b="0" i="1">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Tree>
    <p:extLst>
      <p:ext uri="{BB962C8B-B14F-4D97-AF65-F5344CB8AC3E}">
        <p14:creationId xmlns:p14="http://schemas.microsoft.com/office/powerpoint/2010/main" val="2159409963"/>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preserve="1" userDrawn="1">
  <p:cSld name="67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C490DB6-4231-76ED-A9EB-C4FB2E47E974}"/>
              </a:ext>
            </a:extLst>
          </p:cNvPr>
          <p:cNvSpPr>
            <a:spLocks noGrp="1"/>
          </p:cNvSpPr>
          <p:nvPr>
            <p:ph type="title" hasCustomPrompt="1"/>
          </p:nvPr>
        </p:nvSpPr>
        <p:spPr>
          <a:xfrm>
            <a:off x="838200" y="1148496"/>
            <a:ext cx="10515600" cy="2953446"/>
          </a:xfrm>
          <a:prstGeom prst="rect">
            <a:avLst/>
          </a:prstGeom>
          <a:noFill/>
        </p:spPr>
        <p:txBody>
          <a:bodyPr vert="horz" lIns="91440" tIns="45720" rIns="91440" bIns="45720" rtlCol="0" anchor="ctr">
            <a:normAutofit/>
          </a:bodyPr>
          <a:lstStyle>
            <a:lvl1pPr algn="ctr">
              <a:defRPr sz="2800" b="0" i="0">
                <a:ln>
                  <a:solidFill>
                    <a:schemeClr val="bg1"/>
                  </a:solidFill>
                </a:ln>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3" name="Subtitle 2">
            <a:extLst>
              <a:ext uri="{FF2B5EF4-FFF2-40B4-BE49-F238E27FC236}">
                <a16:creationId xmlns:a16="http://schemas.microsoft.com/office/drawing/2014/main" id="{F7B8941B-D67B-CA88-51C2-2B8141F4E9E7}"/>
              </a:ext>
            </a:extLst>
          </p:cNvPr>
          <p:cNvSpPr>
            <a:spLocks noGrp="1"/>
          </p:cNvSpPr>
          <p:nvPr>
            <p:ph type="subTitle" idx="1" hasCustomPrompt="1"/>
          </p:nvPr>
        </p:nvSpPr>
        <p:spPr>
          <a:xfrm>
            <a:off x="1693959" y="5556720"/>
            <a:ext cx="8804082" cy="611085"/>
          </a:xfrm>
        </p:spPr>
        <p:txBody>
          <a:bodyPr anchor="ctr">
            <a:normAutofit/>
          </a:bodyPr>
          <a:lstStyle>
            <a:lvl1pPr marL="0" indent="0" algn="ctr">
              <a:buNone/>
              <a:defRPr sz="1500" b="0" i="1">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Tree>
    <p:extLst>
      <p:ext uri="{BB962C8B-B14F-4D97-AF65-F5344CB8AC3E}">
        <p14:creationId xmlns:p14="http://schemas.microsoft.com/office/powerpoint/2010/main" val="1025227048"/>
      </p:ext>
    </p:extLst>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preserve="1" userDrawn="1">
  <p:cSld name="68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753394642"/>
      </p:ext>
    </p:extLst>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preserve="1" userDrawn="1">
  <p:cSld name="69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9D7720ED-4164-5D76-A4B1-594E0584F294}"/>
              </a:ext>
            </a:extLst>
          </p:cNvPr>
          <p:cNvSpPr>
            <a:spLocks noGrp="1"/>
          </p:cNvSpPr>
          <p:nvPr>
            <p:ph type="body" sz="quarter" idx="10"/>
          </p:nvPr>
        </p:nvSpPr>
        <p:spPr>
          <a:xfrm>
            <a:off x="7202487" y="2052281"/>
            <a:ext cx="2538412" cy="224388"/>
          </a:xfrm>
        </p:spPr>
        <p:txBody>
          <a:bodyPr anchor="ctr"/>
          <a:lstStyle>
            <a:lvl1pPr>
              <a:defRPr>
                <a:solidFill>
                  <a:schemeClr val="bg1"/>
                </a:solidFill>
              </a:defRPr>
            </a:lvl1pPr>
          </a:lstStyle>
          <a:p>
            <a:pPr lvl="0"/>
            <a:endParaRPr lang="en-US" dirty="0"/>
          </a:p>
        </p:txBody>
      </p:sp>
      <p:sp>
        <p:nvSpPr>
          <p:cNvPr id="5" name="Text Placeholder 2">
            <a:extLst>
              <a:ext uri="{FF2B5EF4-FFF2-40B4-BE49-F238E27FC236}">
                <a16:creationId xmlns:a16="http://schemas.microsoft.com/office/drawing/2014/main" id="{F0C49CBE-1586-7358-6A11-2FA23CE304C0}"/>
              </a:ext>
            </a:extLst>
          </p:cNvPr>
          <p:cNvSpPr>
            <a:spLocks noGrp="1"/>
          </p:cNvSpPr>
          <p:nvPr>
            <p:ph type="body" sz="quarter" idx="11"/>
          </p:nvPr>
        </p:nvSpPr>
        <p:spPr>
          <a:xfrm>
            <a:off x="7202487" y="2391295"/>
            <a:ext cx="2538412" cy="224388"/>
          </a:xfrm>
        </p:spPr>
        <p:txBody>
          <a:bodyPr anchor="ctr"/>
          <a:lstStyle>
            <a:lvl1pPr>
              <a:defRPr>
                <a:solidFill>
                  <a:schemeClr val="bg1"/>
                </a:solidFill>
              </a:defRPr>
            </a:lvl1pPr>
          </a:lstStyle>
          <a:p>
            <a:pPr lvl="0"/>
            <a:endParaRPr lang="en-US" dirty="0"/>
          </a:p>
        </p:txBody>
      </p:sp>
      <p:sp>
        <p:nvSpPr>
          <p:cNvPr id="6" name="Text Placeholder 2">
            <a:extLst>
              <a:ext uri="{FF2B5EF4-FFF2-40B4-BE49-F238E27FC236}">
                <a16:creationId xmlns:a16="http://schemas.microsoft.com/office/drawing/2014/main" id="{5A0604F3-14A6-5505-123E-D692317EEB73}"/>
              </a:ext>
            </a:extLst>
          </p:cNvPr>
          <p:cNvSpPr>
            <a:spLocks noGrp="1"/>
          </p:cNvSpPr>
          <p:nvPr>
            <p:ph type="body" sz="quarter" idx="12"/>
          </p:nvPr>
        </p:nvSpPr>
        <p:spPr>
          <a:xfrm>
            <a:off x="7202487" y="2730308"/>
            <a:ext cx="2538412" cy="224388"/>
          </a:xfrm>
        </p:spPr>
        <p:txBody>
          <a:bodyPr anchor="ctr"/>
          <a:lstStyle>
            <a:lvl1pPr>
              <a:defRPr>
                <a:solidFill>
                  <a:schemeClr val="bg1"/>
                </a:solidFill>
              </a:defRPr>
            </a:lvl1pPr>
          </a:lstStyle>
          <a:p>
            <a:pPr lvl="0"/>
            <a:endParaRPr lang="en-US" dirty="0"/>
          </a:p>
        </p:txBody>
      </p:sp>
      <p:sp>
        <p:nvSpPr>
          <p:cNvPr id="7" name="Text Placeholder 2">
            <a:extLst>
              <a:ext uri="{FF2B5EF4-FFF2-40B4-BE49-F238E27FC236}">
                <a16:creationId xmlns:a16="http://schemas.microsoft.com/office/drawing/2014/main" id="{390FAD75-1070-7A70-824A-83E4C90B4D00}"/>
              </a:ext>
            </a:extLst>
          </p:cNvPr>
          <p:cNvSpPr>
            <a:spLocks noGrp="1"/>
          </p:cNvSpPr>
          <p:nvPr>
            <p:ph type="body" sz="quarter" idx="13"/>
          </p:nvPr>
        </p:nvSpPr>
        <p:spPr>
          <a:xfrm>
            <a:off x="7202487" y="3204612"/>
            <a:ext cx="2538412" cy="224388"/>
          </a:xfrm>
        </p:spPr>
        <p:txBody>
          <a:bodyPr anchor="ctr"/>
          <a:lstStyle>
            <a:lvl1pPr>
              <a:defRPr>
                <a:solidFill>
                  <a:schemeClr val="bg1"/>
                </a:solidFill>
              </a:defRPr>
            </a:lvl1pPr>
          </a:lstStyle>
          <a:p>
            <a:pPr lvl="0"/>
            <a:endParaRPr lang="en-US" dirty="0"/>
          </a:p>
        </p:txBody>
      </p:sp>
    </p:spTree>
    <p:extLst>
      <p:ext uri="{BB962C8B-B14F-4D97-AF65-F5344CB8AC3E}">
        <p14:creationId xmlns:p14="http://schemas.microsoft.com/office/powerpoint/2010/main" val="3759596470"/>
      </p:ext>
    </p:extLst>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preserve="1" userDrawn="1">
  <p:cSld name="Section_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Title Placeholder 1">
            <a:extLst>
              <a:ext uri="{FF2B5EF4-FFF2-40B4-BE49-F238E27FC236}">
                <a16:creationId xmlns:a16="http://schemas.microsoft.com/office/drawing/2014/main" id="{9D077C61-5616-CFDA-5ADB-694D01B22F7F}"/>
              </a:ext>
            </a:extLst>
          </p:cNvPr>
          <p:cNvSpPr>
            <a:spLocks noGrp="1"/>
          </p:cNvSpPr>
          <p:nvPr>
            <p:ph type="title" hasCustomPrompt="1"/>
          </p:nvPr>
        </p:nvSpPr>
        <p:spPr>
          <a:xfrm>
            <a:off x="1099458" y="2766218"/>
            <a:ext cx="10515600" cy="1325563"/>
          </a:xfrm>
          <a:prstGeom prst="rect">
            <a:avLst/>
          </a:prstGeom>
          <a:noFill/>
        </p:spPr>
        <p:txBody>
          <a:bodyPr vert="horz" lIns="91440" tIns="45720" rIns="91440" bIns="45720" rtlCol="0" anchor="ctr">
            <a:normAutofit/>
          </a:bodyPr>
          <a:lstStyle>
            <a:lvl1pPr algn="ctr">
              <a:defRPr sz="6400" b="1" i="0">
                <a:ln>
                  <a:solidFill>
                    <a:schemeClr val="bg1"/>
                  </a:solidFill>
                </a:ln>
                <a:noFill/>
                <a:latin typeface="Arial Black" panose="020B0604020202020204" pitchFamily="34" charset="0"/>
                <a:cs typeface="Arial Black"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567807165"/>
      </p:ext>
    </p:extLst>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preserve="1" userDrawn="1">
  <p:cSld name="Section_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C490DB6-4231-76ED-A9EB-C4FB2E47E974}"/>
              </a:ext>
            </a:extLst>
          </p:cNvPr>
          <p:cNvSpPr>
            <a:spLocks noGrp="1"/>
          </p:cNvSpPr>
          <p:nvPr>
            <p:ph type="title" hasCustomPrompt="1"/>
          </p:nvPr>
        </p:nvSpPr>
        <p:spPr>
          <a:xfrm>
            <a:off x="1099458" y="2766218"/>
            <a:ext cx="10515600" cy="1325563"/>
          </a:xfrm>
          <a:prstGeom prst="rect">
            <a:avLst/>
          </a:prstGeom>
          <a:noFill/>
        </p:spPr>
        <p:txBody>
          <a:bodyPr vert="horz" lIns="91440" tIns="45720" rIns="91440" bIns="45720" rtlCol="0" anchor="ctr">
            <a:normAutofit/>
          </a:bodyPr>
          <a:lstStyle>
            <a:lvl1pPr algn="ctr">
              <a:defRPr sz="6400" b="1" i="0">
                <a:ln>
                  <a:solidFill>
                    <a:schemeClr val="bg1"/>
                  </a:solidFill>
                </a:ln>
                <a:noFill/>
                <a:latin typeface="Arial Black" panose="020B0604020202020204" pitchFamily="34" charset="0"/>
                <a:cs typeface="Arial Black"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199615067"/>
      </p:ext>
    </p:extLst>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preserve="1" userDrawn="1">
  <p:cSld name="Section_3">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23326AC-0EF9-FEB1-1ACC-56BE3F1A744B}"/>
              </a:ext>
            </a:extLst>
          </p:cNvPr>
          <p:cNvSpPr>
            <a:spLocks noGrp="1"/>
          </p:cNvSpPr>
          <p:nvPr>
            <p:ph type="title" hasCustomPrompt="1"/>
          </p:nvPr>
        </p:nvSpPr>
        <p:spPr>
          <a:xfrm>
            <a:off x="1099458" y="2766218"/>
            <a:ext cx="10515600" cy="1325563"/>
          </a:xfrm>
          <a:prstGeom prst="rect">
            <a:avLst/>
          </a:prstGeom>
          <a:noFill/>
        </p:spPr>
        <p:txBody>
          <a:bodyPr vert="horz" lIns="91440" tIns="45720" rIns="91440" bIns="45720" rtlCol="0" anchor="ctr">
            <a:normAutofit/>
          </a:bodyPr>
          <a:lstStyle>
            <a:lvl1pPr algn="ctr">
              <a:defRPr sz="6400" b="1" i="0">
                <a:ln>
                  <a:solidFill>
                    <a:schemeClr val="bg1"/>
                  </a:solidFill>
                </a:ln>
                <a:noFill/>
                <a:latin typeface="Arial Black" panose="020B0604020202020204" pitchFamily="34" charset="0"/>
                <a:cs typeface="Arial Black"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781792223"/>
      </p:ext>
    </p:extLst>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preserve="1" userDrawn="1">
  <p:cSld name="Section_4">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C04A69D-C374-8CBD-5BE7-18212D2AD0F6}"/>
              </a:ext>
            </a:extLst>
          </p:cNvPr>
          <p:cNvSpPr>
            <a:spLocks noGrp="1"/>
          </p:cNvSpPr>
          <p:nvPr>
            <p:ph type="title" hasCustomPrompt="1"/>
          </p:nvPr>
        </p:nvSpPr>
        <p:spPr>
          <a:xfrm>
            <a:off x="1099458" y="2766218"/>
            <a:ext cx="10515600" cy="1325563"/>
          </a:xfrm>
          <a:prstGeom prst="rect">
            <a:avLst/>
          </a:prstGeom>
          <a:noFill/>
        </p:spPr>
        <p:txBody>
          <a:bodyPr vert="horz" lIns="91440" tIns="45720" rIns="91440" bIns="45720" rtlCol="0" anchor="ctr">
            <a:normAutofit/>
          </a:bodyPr>
          <a:lstStyle>
            <a:lvl1pPr algn="ctr">
              <a:defRPr sz="6400" b="1" i="0">
                <a:ln>
                  <a:solidFill>
                    <a:schemeClr val="bg1"/>
                  </a:solidFill>
                </a:ln>
                <a:noFill/>
                <a:latin typeface="Arial Black" panose="020B0604020202020204" pitchFamily="34" charset="0"/>
                <a:cs typeface="Arial Black"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2569950219"/>
      </p:ext>
    </p:extLst>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preserve="1" userDrawn="1">
  <p:cSld name="Presenter Bio">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Picture Placeholder 9">
            <a:extLst>
              <a:ext uri="{FF2B5EF4-FFF2-40B4-BE49-F238E27FC236}">
                <a16:creationId xmlns:a16="http://schemas.microsoft.com/office/drawing/2014/main" id="{8AFB19EB-3F3D-5F60-56B7-6A762774E13B}"/>
              </a:ext>
            </a:extLst>
          </p:cNvPr>
          <p:cNvSpPr>
            <a:spLocks noGrp="1"/>
          </p:cNvSpPr>
          <p:nvPr>
            <p:ph type="pic" sz="quarter" idx="10"/>
          </p:nvPr>
        </p:nvSpPr>
        <p:spPr>
          <a:xfrm>
            <a:off x="751340" y="653824"/>
            <a:ext cx="3102201" cy="4546826"/>
          </a:xfrm>
        </p:spPr>
        <p:txBody>
          <a:bodyPr>
            <a:normAutofit/>
          </a:bodyPr>
          <a:lstStyle>
            <a:lvl1pPr marL="0" indent="0">
              <a:buNone/>
              <a:defRPr sz="1200"/>
            </a:lvl1pPr>
          </a:lstStyle>
          <a:p>
            <a:endParaRPr lang="en-US" dirty="0"/>
          </a:p>
        </p:txBody>
      </p:sp>
      <p:sp>
        <p:nvSpPr>
          <p:cNvPr id="13" name="Subtitle 2">
            <a:extLst>
              <a:ext uri="{FF2B5EF4-FFF2-40B4-BE49-F238E27FC236}">
                <a16:creationId xmlns:a16="http://schemas.microsoft.com/office/drawing/2014/main" id="{F50006E4-AD84-51B6-00BD-D505891D5D8B}"/>
              </a:ext>
            </a:extLst>
          </p:cNvPr>
          <p:cNvSpPr>
            <a:spLocks noGrp="1"/>
          </p:cNvSpPr>
          <p:nvPr>
            <p:ph type="subTitle" idx="1" hasCustomPrompt="1"/>
          </p:nvPr>
        </p:nvSpPr>
        <p:spPr>
          <a:xfrm>
            <a:off x="4767942" y="653824"/>
            <a:ext cx="7184571" cy="979033"/>
          </a:xfrm>
        </p:spPr>
        <p:txBody>
          <a:bodyPr anchor="ctr">
            <a:normAutofit/>
          </a:bodyPr>
          <a:lstStyle>
            <a:lvl1pPr marL="0" indent="0" algn="l">
              <a:buNone/>
              <a:defRPr sz="2900" b="0" i="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16" name="Text Placeholder 15">
            <a:extLst>
              <a:ext uri="{FF2B5EF4-FFF2-40B4-BE49-F238E27FC236}">
                <a16:creationId xmlns:a16="http://schemas.microsoft.com/office/drawing/2014/main" id="{1DC85438-D63F-1EEE-B5B0-D17AEF2DA951}"/>
              </a:ext>
            </a:extLst>
          </p:cNvPr>
          <p:cNvSpPr>
            <a:spLocks noGrp="1"/>
          </p:cNvSpPr>
          <p:nvPr>
            <p:ph type="body" sz="quarter" idx="11"/>
          </p:nvPr>
        </p:nvSpPr>
        <p:spPr>
          <a:xfrm>
            <a:off x="750662" y="5291821"/>
            <a:ext cx="3101975" cy="783090"/>
          </a:xfrm>
        </p:spPr>
        <p:txBody>
          <a:bodyPr>
            <a:normAutofit/>
          </a:bodyPr>
          <a:lstStyle>
            <a:lvl1pPr marL="0" indent="0">
              <a:buNone/>
              <a:defRPr sz="2200" b="1" i="0">
                <a:solidFill>
                  <a:schemeClr val="tx2"/>
                </a:solidFill>
                <a:latin typeface="Arial" panose="020B0604020202020204" pitchFamily="34" charset="0"/>
                <a:cs typeface="Arial" panose="020B0604020202020204" pitchFamily="34" charset="0"/>
              </a:defRPr>
            </a:lvl1pPr>
          </a:lstStyle>
          <a:p>
            <a:pPr lvl="0"/>
            <a:endParaRPr lang="en-US" dirty="0"/>
          </a:p>
        </p:txBody>
      </p:sp>
      <p:sp>
        <p:nvSpPr>
          <p:cNvPr id="17" name="Text Placeholder 15">
            <a:extLst>
              <a:ext uri="{FF2B5EF4-FFF2-40B4-BE49-F238E27FC236}">
                <a16:creationId xmlns:a16="http://schemas.microsoft.com/office/drawing/2014/main" id="{B91806DE-D4D1-6BE2-107D-92C8D7BDE0D3}"/>
              </a:ext>
            </a:extLst>
          </p:cNvPr>
          <p:cNvSpPr>
            <a:spLocks noGrp="1"/>
          </p:cNvSpPr>
          <p:nvPr>
            <p:ph type="body" sz="quarter" idx="12"/>
          </p:nvPr>
        </p:nvSpPr>
        <p:spPr>
          <a:xfrm>
            <a:off x="750661" y="6166082"/>
            <a:ext cx="3101975" cy="558568"/>
          </a:xfrm>
        </p:spPr>
        <p:txBody>
          <a:bodyPr>
            <a:normAutofit/>
          </a:bodyPr>
          <a:lstStyle>
            <a:lvl1pPr marL="0" indent="0">
              <a:buNone/>
              <a:defRPr sz="2200" b="0" i="0">
                <a:solidFill>
                  <a:schemeClr val="tx2"/>
                </a:solidFill>
                <a:latin typeface="Arial" panose="020B0604020202020204" pitchFamily="34" charset="0"/>
                <a:cs typeface="Arial" panose="020B0604020202020204" pitchFamily="34" charset="0"/>
              </a:defRPr>
            </a:lvl1pPr>
          </a:lstStyle>
          <a:p>
            <a:pPr lvl="0"/>
            <a:endParaRPr lang="en-US" dirty="0"/>
          </a:p>
        </p:txBody>
      </p:sp>
      <p:pic>
        <p:nvPicPr>
          <p:cNvPr id="19" name="Picture 18" descr="A black background with red letters&#10;&#10;Description automatically generated">
            <a:extLst>
              <a:ext uri="{FF2B5EF4-FFF2-40B4-BE49-F238E27FC236}">
                <a16:creationId xmlns:a16="http://schemas.microsoft.com/office/drawing/2014/main" id="{D7CFD944-A707-B3DF-ACB1-74469CDCD09B}"/>
              </a:ext>
            </a:extLst>
          </p:cNvPr>
          <p:cNvPicPr>
            <a:picLocks noChangeAspect="1"/>
          </p:cNvPicPr>
          <p:nvPr userDrawn="1"/>
        </p:nvPicPr>
        <p:blipFill>
          <a:blip r:embed="rId3"/>
          <a:stretch>
            <a:fillRect/>
          </a:stretch>
        </p:blipFill>
        <p:spPr>
          <a:xfrm>
            <a:off x="4767941" y="1962150"/>
            <a:ext cx="1800225" cy="514350"/>
          </a:xfrm>
          <a:prstGeom prst="rect">
            <a:avLst/>
          </a:prstGeom>
        </p:spPr>
      </p:pic>
      <p:sp>
        <p:nvSpPr>
          <p:cNvPr id="21" name="Text Placeholder 20">
            <a:extLst>
              <a:ext uri="{FF2B5EF4-FFF2-40B4-BE49-F238E27FC236}">
                <a16:creationId xmlns:a16="http://schemas.microsoft.com/office/drawing/2014/main" id="{26222AC8-B541-2CF8-62C8-544F871EF4F4}"/>
              </a:ext>
            </a:extLst>
          </p:cNvPr>
          <p:cNvSpPr>
            <a:spLocks noGrp="1"/>
          </p:cNvSpPr>
          <p:nvPr>
            <p:ph type="body" sz="quarter" idx="13"/>
          </p:nvPr>
        </p:nvSpPr>
        <p:spPr>
          <a:xfrm>
            <a:off x="4767717" y="2805792"/>
            <a:ext cx="7184571" cy="3269119"/>
          </a:xfrm>
        </p:spPr>
        <p:txBody>
          <a:bodyPr>
            <a:normAutofit/>
          </a:bodyPr>
          <a:lstStyle>
            <a:lvl1pPr marL="0" indent="0">
              <a:buNone/>
              <a:defRPr sz="1500"/>
            </a:lvl1pPr>
          </a:lstStyle>
          <a:p>
            <a:pPr lvl="0"/>
            <a:endParaRPr lang="en-US" dirty="0"/>
          </a:p>
        </p:txBody>
      </p:sp>
      <p:sp>
        <p:nvSpPr>
          <p:cNvPr id="22" name="Text Placeholder 15">
            <a:extLst>
              <a:ext uri="{FF2B5EF4-FFF2-40B4-BE49-F238E27FC236}">
                <a16:creationId xmlns:a16="http://schemas.microsoft.com/office/drawing/2014/main" id="{76887355-1DF8-9042-E66D-DDDD8B90B73C}"/>
              </a:ext>
            </a:extLst>
          </p:cNvPr>
          <p:cNvSpPr>
            <a:spLocks noGrp="1"/>
          </p:cNvSpPr>
          <p:nvPr>
            <p:ph type="body" sz="quarter" idx="14" hasCustomPrompt="1"/>
          </p:nvPr>
        </p:nvSpPr>
        <p:spPr>
          <a:xfrm>
            <a:off x="4767717" y="6166082"/>
            <a:ext cx="685997" cy="558568"/>
          </a:xfrm>
        </p:spPr>
        <p:txBody>
          <a:bodyPr anchor="ctr">
            <a:normAutofit/>
          </a:bodyPr>
          <a:lstStyle>
            <a:lvl1pPr marL="0" indent="0">
              <a:buNone/>
              <a:defRPr sz="1500" b="0" i="0">
                <a:solidFill>
                  <a:schemeClr val="accent2"/>
                </a:solidFill>
                <a:latin typeface="Arial" panose="020B0604020202020204" pitchFamily="34" charset="0"/>
                <a:cs typeface="Arial" panose="020B0604020202020204" pitchFamily="34" charset="0"/>
              </a:defRPr>
            </a:lvl1pPr>
          </a:lstStyle>
          <a:p>
            <a:pPr lvl="0"/>
            <a:r>
              <a:rPr lang="en-US" dirty="0"/>
              <a:t>TEL:</a:t>
            </a:r>
          </a:p>
        </p:txBody>
      </p:sp>
      <p:sp>
        <p:nvSpPr>
          <p:cNvPr id="23" name="Text Placeholder 15">
            <a:extLst>
              <a:ext uri="{FF2B5EF4-FFF2-40B4-BE49-F238E27FC236}">
                <a16:creationId xmlns:a16="http://schemas.microsoft.com/office/drawing/2014/main" id="{000A8059-DC8C-2574-56D6-EA22DE9AEE8E}"/>
              </a:ext>
            </a:extLst>
          </p:cNvPr>
          <p:cNvSpPr>
            <a:spLocks noGrp="1"/>
          </p:cNvSpPr>
          <p:nvPr>
            <p:ph type="body" sz="quarter" idx="15"/>
          </p:nvPr>
        </p:nvSpPr>
        <p:spPr>
          <a:xfrm>
            <a:off x="8441473" y="6161817"/>
            <a:ext cx="3510815" cy="558568"/>
          </a:xfrm>
        </p:spPr>
        <p:txBody>
          <a:bodyPr anchor="ctr">
            <a:normAutofit/>
          </a:bodyPr>
          <a:lstStyle>
            <a:lvl1pPr marL="0" indent="0">
              <a:buNone/>
              <a:defRPr sz="1500" b="0" i="0">
                <a:solidFill>
                  <a:schemeClr val="tx1"/>
                </a:solidFill>
                <a:latin typeface="Arial" panose="020B0604020202020204" pitchFamily="34" charset="0"/>
                <a:cs typeface="Arial" panose="020B0604020202020204" pitchFamily="34" charset="0"/>
              </a:defRPr>
            </a:lvl1pPr>
          </a:lstStyle>
          <a:p>
            <a:pPr lvl="0"/>
            <a:endParaRPr lang="en-US" dirty="0"/>
          </a:p>
        </p:txBody>
      </p:sp>
      <p:sp>
        <p:nvSpPr>
          <p:cNvPr id="24" name="Text Placeholder 15">
            <a:extLst>
              <a:ext uri="{FF2B5EF4-FFF2-40B4-BE49-F238E27FC236}">
                <a16:creationId xmlns:a16="http://schemas.microsoft.com/office/drawing/2014/main" id="{C825BC24-02C8-A3FF-D5B1-A74A6509B803}"/>
              </a:ext>
            </a:extLst>
          </p:cNvPr>
          <p:cNvSpPr>
            <a:spLocks noGrp="1"/>
          </p:cNvSpPr>
          <p:nvPr>
            <p:ph type="body" sz="quarter" idx="16"/>
          </p:nvPr>
        </p:nvSpPr>
        <p:spPr>
          <a:xfrm>
            <a:off x="5474943" y="6161817"/>
            <a:ext cx="1825567" cy="558568"/>
          </a:xfrm>
        </p:spPr>
        <p:txBody>
          <a:bodyPr anchor="ctr">
            <a:normAutofit/>
          </a:bodyPr>
          <a:lstStyle>
            <a:lvl1pPr marL="0" indent="0">
              <a:buNone/>
              <a:defRPr sz="1500" b="0" i="0">
                <a:solidFill>
                  <a:schemeClr val="tx1"/>
                </a:solidFill>
                <a:latin typeface="Arial" panose="020B0604020202020204" pitchFamily="34" charset="0"/>
                <a:cs typeface="Arial" panose="020B0604020202020204" pitchFamily="34" charset="0"/>
              </a:defRPr>
            </a:lvl1pPr>
          </a:lstStyle>
          <a:p>
            <a:pPr lvl="0"/>
            <a:endParaRPr lang="en-US" dirty="0"/>
          </a:p>
        </p:txBody>
      </p:sp>
      <p:sp>
        <p:nvSpPr>
          <p:cNvPr id="25" name="Text Placeholder 15">
            <a:extLst>
              <a:ext uri="{FF2B5EF4-FFF2-40B4-BE49-F238E27FC236}">
                <a16:creationId xmlns:a16="http://schemas.microsoft.com/office/drawing/2014/main" id="{1B5EDC4A-8EAC-0564-9372-C57257BEDE22}"/>
              </a:ext>
            </a:extLst>
          </p:cNvPr>
          <p:cNvSpPr>
            <a:spLocks noGrp="1"/>
          </p:cNvSpPr>
          <p:nvPr>
            <p:ph type="body" sz="quarter" idx="17" hasCustomPrompt="1"/>
          </p:nvPr>
        </p:nvSpPr>
        <p:spPr>
          <a:xfrm>
            <a:off x="7632442" y="6161817"/>
            <a:ext cx="809032" cy="558568"/>
          </a:xfrm>
        </p:spPr>
        <p:txBody>
          <a:bodyPr anchor="ctr">
            <a:normAutofit/>
          </a:bodyPr>
          <a:lstStyle>
            <a:lvl1pPr marL="0" indent="0">
              <a:buNone/>
              <a:defRPr sz="1500" b="0" i="0">
                <a:solidFill>
                  <a:schemeClr val="accent2"/>
                </a:solidFill>
                <a:latin typeface="Arial" panose="020B0604020202020204" pitchFamily="34" charset="0"/>
                <a:cs typeface="Arial" panose="020B0604020202020204" pitchFamily="34" charset="0"/>
              </a:defRPr>
            </a:lvl1pPr>
          </a:lstStyle>
          <a:p>
            <a:pPr lvl="0"/>
            <a:r>
              <a:rPr lang="en-US" dirty="0"/>
              <a:t>EMAIL:</a:t>
            </a:r>
          </a:p>
        </p:txBody>
      </p:sp>
    </p:spTree>
    <p:extLst>
      <p:ext uri="{BB962C8B-B14F-4D97-AF65-F5344CB8AC3E}">
        <p14:creationId xmlns:p14="http://schemas.microsoft.com/office/powerpoint/2010/main" val="4128535766"/>
      </p:ext>
    </p:extLst>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preserve="1" userDrawn="1">
  <p:cSld name="Speakers">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ADE06E25-4D56-FFFF-7166-99C28EB27EF9}"/>
              </a:ext>
            </a:extLst>
          </p:cNvPr>
          <p:cNvSpPr>
            <a:spLocks noGrp="1" noChangeAspect="1"/>
          </p:cNvSpPr>
          <p:nvPr>
            <p:ph type="pic" sz="quarter" idx="10"/>
          </p:nvPr>
        </p:nvSpPr>
        <p:spPr>
          <a:xfrm>
            <a:off x="331305" y="2087181"/>
            <a:ext cx="3240225" cy="3240225"/>
          </a:xfrm>
          <a:prstGeom prst="ellipse">
            <a:avLst/>
          </a:prstGeom>
        </p:spPr>
        <p:txBody>
          <a:bodyPr>
            <a:normAutofit/>
          </a:bodyPr>
          <a:lstStyle>
            <a:lvl1pPr marL="0" indent="0" algn="ctr">
              <a:buNone/>
              <a:defRPr sz="1200"/>
            </a:lvl1pPr>
          </a:lstStyle>
          <a:p>
            <a:endParaRPr lang="en-US"/>
          </a:p>
        </p:txBody>
      </p:sp>
      <p:sp>
        <p:nvSpPr>
          <p:cNvPr id="9" name="Picture Placeholder 5">
            <a:extLst>
              <a:ext uri="{FF2B5EF4-FFF2-40B4-BE49-F238E27FC236}">
                <a16:creationId xmlns:a16="http://schemas.microsoft.com/office/drawing/2014/main" id="{9D366FCD-FE5C-8EAC-B31A-B5C59E78B40E}"/>
              </a:ext>
            </a:extLst>
          </p:cNvPr>
          <p:cNvSpPr>
            <a:spLocks noGrp="1" noChangeAspect="1"/>
          </p:cNvSpPr>
          <p:nvPr>
            <p:ph type="pic" sz="quarter" idx="11"/>
          </p:nvPr>
        </p:nvSpPr>
        <p:spPr>
          <a:xfrm>
            <a:off x="8620470" y="2087181"/>
            <a:ext cx="3240225" cy="3240225"/>
          </a:xfrm>
          <a:prstGeom prst="ellipse">
            <a:avLst/>
          </a:prstGeom>
        </p:spPr>
        <p:txBody>
          <a:bodyPr>
            <a:normAutofit/>
          </a:bodyPr>
          <a:lstStyle>
            <a:lvl1pPr marL="0" indent="0" algn="ctr">
              <a:buNone/>
              <a:defRPr sz="1200"/>
            </a:lvl1pPr>
          </a:lstStyle>
          <a:p>
            <a:endParaRPr lang="en-US"/>
          </a:p>
        </p:txBody>
      </p:sp>
      <p:sp>
        <p:nvSpPr>
          <p:cNvPr id="10" name="Picture Placeholder 5">
            <a:extLst>
              <a:ext uri="{FF2B5EF4-FFF2-40B4-BE49-F238E27FC236}">
                <a16:creationId xmlns:a16="http://schemas.microsoft.com/office/drawing/2014/main" id="{033137F8-2916-3FCF-A701-D96582BDF279}"/>
              </a:ext>
            </a:extLst>
          </p:cNvPr>
          <p:cNvSpPr>
            <a:spLocks noGrp="1" noChangeAspect="1"/>
          </p:cNvSpPr>
          <p:nvPr>
            <p:ph type="pic" sz="quarter" idx="12"/>
          </p:nvPr>
        </p:nvSpPr>
        <p:spPr>
          <a:xfrm>
            <a:off x="4475887" y="2087180"/>
            <a:ext cx="3240225" cy="3240225"/>
          </a:xfrm>
          <a:prstGeom prst="ellipse">
            <a:avLst/>
          </a:prstGeom>
        </p:spPr>
        <p:txBody>
          <a:bodyPr>
            <a:normAutofit/>
          </a:bodyPr>
          <a:lstStyle>
            <a:lvl1pPr marL="0" indent="0" algn="ctr">
              <a:buNone/>
              <a:defRPr sz="1200"/>
            </a:lvl1pPr>
          </a:lstStyle>
          <a:p>
            <a:endParaRPr lang="en-US"/>
          </a:p>
        </p:txBody>
      </p:sp>
      <p:sp>
        <p:nvSpPr>
          <p:cNvPr id="11" name="Text Placeholder 15">
            <a:extLst>
              <a:ext uri="{FF2B5EF4-FFF2-40B4-BE49-F238E27FC236}">
                <a16:creationId xmlns:a16="http://schemas.microsoft.com/office/drawing/2014/main" id="{74A357BE-4981-160E-720D-72627380FC7F}"/>
              </a:ext>
            </a:extLst>
          </p:cNvPr>
          <p:cNvSpPr>
            <a:spLocks noGrp="1"/>
          </p:cNvSpPr>
          <p:nvPr>
            <p:ph type="body" sz="quarter" idx="13"/>
          </p:nvPr>
        </p:nvSpPr>
        <p:spPr>
          <a:xfrm>
            <a:off x="331305" y="5635580"/>
            <a:ext cx="3101975" cy="417257"/>
          </a:xfrm>
        </p:spPr>
        <p:txBody>
          <a:bodyPr anchor="ctr">
            <a:normAutofit/>
          </a:bodyPr>
          <a:lstStyle>
            <a:lvl1pPr marL="0" indent="0" algn="ctr">
              <a:buNone/>
              <a:defRPr sz="1700" b="1" i="0">
                <a:solidFill>
                  <a:schemeClr val="tx2"/>
                </a:solidFill>
                <a:latin typeface="Arial" panose="020B0604020202020204" pitchFamily="34" charset="0"/>
                <a:cs typeface="Arial" panose="020B0604020202020204" pitchFamily="34" charset="0"/>
              </a:defRPr>
            </a:lvl1pPr>
          </a:lstStyle>
          <a:p>
            <a:pPr lvl="0"/>
            <a:endParaRPr lang="en-US" dirty="0"/>
          </a:p>
        </p:txBody>
      </p:sp>
      <p:sp>
        <p:nvSpPr>
          <p:cNvPr id="12" name="Text Placeholder 15">
            <a:extLst>
              <a:ext uri="{FF2B5EF4-FFF2-40B4-BE49-F238E27FC236}">
                <a16:creationId xmlns:a16="http://schemas.microsoft.com/office/drawing/2014/main" id="{FA79B4E1-2FEF-CD9A-9492-9D2C19C38C0B}"/>
              </a:ext>
            </a:extLst>
          </p:cNvPr>
          <p:cNvSpPr>
            <a:spLocks noGrp="1"/>
          </p:cNvSpPr>
          <p:nvPr>
            <p:ph type="body" sz="quarter" idx="14"/>
          </p:nvPr>
        </p:nvSpPr>
        <p:spPr>
          <a:xfrm>
            <a:off x="331305" y="6140115"/>
            <a:ext cx="3101975" cy="417257"/>
          </a:xfrm>
        </p:spPr>
        <p:txBody>
          <a:bodyPr anchor="ctr">
            <a:normAutofit/>
          </a:bodyPr>
          <a:lstStyle>
            <a:lvl1pPr marL="0" indent="0" algn="ctr">
              <a:buNone/>
              <a:defRPr sz="1500" b="0" i="0">
                <a:solidFill>
                  <a:schemeClr val="tx1"/>
                </a:solidFill>
                <a:latin typeface="Arial" panose="020B0604020202020204" pitchFamily="34" charset="0"/>
                <a:cs typeface="Arial" panose="020B0604020202020204" pitchFamily="34" charset="0"/>
              </a:defRPr>
            </a:lvl1pPr>
          </a:lstStyle>
          <a:p>
            <a:pPr lvl="0"/>
            <a:endParaRPr lang="en-US" dirty="0"/>
          </a:p>
        </p:txBody>
      </p:sp>
      <p:sp>
        <p:nvSpPr>
          <p:cNvPr id="13" name="Text Placeholder 15">
            <a:extLst>
              <a:ext uri="{FF2B5EF4-FFF2-40B4-BE49-F238E27FC236}">
                <a16:creationId xmlns:a16="http://schemas.microsoft.com/office/drawing/2014/main" id="{A6ECC24A-508B-4F9E-4C67-68EA76F0CF4C}"/>
              </a:ext>
            </a:extLst>
          </p:cNvPr>
          <p:cNvSpPr>
            <a:spLocks noGrp="1"/>
          </p:cNvSpPr>
          <p:nvPr>
            <p:ph type="body" sz="quarter" idx="15"/>
          </p:nvPr>
        </p:nvSpPr>
        <p:spPr>
          <a:xfrm>
            <a:off x="4614137" y="5635580"/>
            <a:ext cx="3101975" cy="417257"/>
          </a:xfrm>
        </p:spPr>
        <p:txBody>
          <a:bodyPr anchor="ctr">
            <a:normAutofit/>
          </a:bodyPr>
          <a:lstStyle>
            <a:lvl1pPr marL="0" indent="0" algn="ctr">
              <a:buNone/>
              <a:defRPr sz="1700" b="1" i="0">
                <a:solidFill>
                  <a:schemeClr val="tx2"/>
                </a:solidFill>
                <a:latin typeface="Arial" panose="020B0604020202020204" pitchFamily="34" charset="0"/>
                <a:cs typeface="Arial" panose="020B0604020202020204" pitchFamily="34" charset="0"/>
              </a:defRPr>
            </a:lvl1pPr>
          </a:lstStyle>
          <a:p>
            <a:pPr lvl="0"/>
            <a:endParaRPr lang="en-US" dirty="0"/>
          </a:p>
        </p:txBody>
      </p:sp>
      <p:sp>
        <p:nvSpPr>
          <p:cNvPr id="14" name="Text Placeholder 15">
            <a:extLst>
              <a:ext uri="{FF2B5EF4-FFF2-40B4-BE49-F238E27FC236}">
                <a16:creationId xmlns:a16="http://schemas.microsoft.com/office/drawing/2014/main" id="{8EE6ECE5-4184-B4B2-6531-750AE399DCDE}"/>
              </a:ext>
            </a:extLst>
          </p:cNvPr>
          <p:cNvSpPr>
            <a:spLocks noGrp="1"/>
          </p:cNvSpPr>
          <p:nvPr>
            <p:ph type="body" sz="quarter" idx="16"/>
          </p:nvPr>
        </p:nvSpPr>
        <p:spPr>
          <a:xfrm>
            <a:off x="4614137" y="6140115"/>
            <a:ext cx="3101975" cy="417257"/>
          </a:xfrm>
        </p:spPr>
        <p:txBody>
          <a:bodyPr anchor="ctr">
            <a:normAutofit/>
          </a:bodyPr>
          <a:lstStyle>
            <a:lvl1pPr marL="0" indent="0" algn="ctr">
              <a:buNone/>
              <a:defRPr sz="1500" b="0" i="0">
                <a:solidFill>
                  <a:schemeClr val="tx1"/>
                </a:solidFill>
                <a:latin typeface="Arial" panose="020B0604020202020204" pitchFamily="34" charset="0"/>
                <a:cs typeface="Arial" panose="020B0604020202020204" pitchFamily="34" charset="0"/>
              </a:defRPr>
            </a:lvl1pPr>
          </a:lstStyle>
          <a:p>
            <a:pPr lvl="0"/>
            <a:endParaRPr lang="en-US" dirty="0"/>
          </a:p>
        </p:txBody>
      </p:sp>
      <p:sp>
        <p:nvSpPr>
          <p:cNvPr id="15" name="Text Placeholder 15">
            <a:extLst>
              <a:ext uri="{FF2B5EF4-FFF2-40B4-BE49-F238E27FC236}">
                <a16:creationId xmlns:a16="http://schemas.microsoft.com/office/drawing/2014/main" id="{0C28690F-0C4F-DEBF-6001-0450B11DD7C9}"/>
              </a:ext>
            </a:extLst>
          </p:cNvPr>
          <p:cNvSpPr>
            <a:spLocks noGrp="1"/>
          </p:cNvSpPr>
          <p:nvPr>
            <p:ph type="body" sz="quarter" idx="17"/>
          </p:nvPr>
        </p:nvSpPr>
        <p:spPr>
          <a:xfrm>
            <a:off x="8758722" y="5635580"/>
            <a:ext cx="3101975" cy="417257"/>
          </a:xfrm>
        </p:spPr>
        <p:txBody>
          <a:bodyPr anchor="ctr">
            <a:normAutofit/>
          </a:bodyPr>
          <a:lstStyle>
            <a:lvl1pPr marL="0" indent="0" algn="ctr">
              <a:buNone/>
              <a:defRPr sz="1700" b="1" i="0">
                <a:solidFill>
                  <a:schemeClr val="tx2"/>
                </a:solidFill>
                <a:latin typeface="Arial" panose="020B0604020202020204" pitchFamily="34" charset="0"/>
                <a:cs typeface="Arial" panose="020B0604020202020204" pitchFamily="34" charset="0"/>
              </a:defRPr>
            </a:lvl1pPr>
          </a:lstStyle>
          <a:p>
            <a:pPr lvl="0"/>
            <a:endParaRPr lang="en-US" dirty="0"/>
          </a:p>
        </p:txBody>
      </p:sp>
      <p:sp>
        <p:nvSpPr>
          <p:cNvPr id="16" name="Text Placeholder 15">
            <a:extLst>
              <a:ext uri="{FF2B5EF4-FFF2-40B4-BE49-F238E27FC236}">
                <a16:creationId xmlns:a16="http://schemas.microsoft.com/office/drawing/2014/main" id="{09D725F0-3FAE-7060-F218-F78E2453884D}"/>
              </a:ext>
            </a:extLst>
          </p:cNvPr>
          <p:cNvSpPr>
            <a:spLocks noGrp="1"/>
          </p:cNvSpPr>
          <p:nvPr>
            <p:ph type="body" sz="quarter" idx="18"/>
          </p:nvPr>
        </p:nvSpPr>
        <p:spPr>
          <a:xfrm>
            <a:off x="8758722" y="6140115"/>
            <a:ext cx="3101975" cy="417257"/>
          </a:xfrm>
        </p:spPr>
        <p:txBody>
          <a:bodyPr anchor="ctr">
            <a:normAutofit/>
          </a:bodyPr>
          <a:lstStyle>
            <a:lvl1pPr marL="0" indent="0" algn="ctr">
              <a:buNone/>
              <a:defRPr sz="1500" b="0" i="0">
                <a:solidFill>
                  <a:schemeClr val="tx1"/>
                </a:solidFill>
                <a:latin typeface="Arial" panose="020B0604020202020204" pitchFamily="34" charset="0"/>
                <a:cs typeface="Arial" panose="020B0604020202020204" pitchFamily="34" charset="0"/>
              </a:defRPr>
            </a:lvl1pPr>
          </a:lstStyle>
          <a:p>
            <a:pPr lvl="0"/>
            <a:endParaRPr lang="en-US" dirty="0"/>
          </a:p>
        </p:txBody>
      </p:sp>
    </p:spTree>
    <p:extLst>
      <p:ext uri="{BB962C8B-B14F-4D97-AF65-F5344CB8AC3E}">
        <p14:creationId xmlns:p14="http://schemas.microsoft.com/office/powerpoint/2010/main" val="1995088775"/>
      </p:ext>
    </p:extLst>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preserve="1" userDrawn="1">
  <p:cSld name="Image_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783263"/>
          </a:xfrm>
        </p:spPr>
        <p:txBody>
          <a:bodyPr>
            <a:normAutofit/>
          </a:bodyPr>
          <a:lstStyle>
            <a:lvl1pPr marL="0" indent="0">
              <a:buNone/>
              <a:defRPr sz="1200">
                <a:solidFill>
                  <a:schemeClr val="bg1"/>
                </a:solidFill>
              </a:defRPr>
            </a:lvl1pPr>
          </a:lstStyle>
          <a:p>
            <a:endParaRPr lang="en-US"/>
          </a:p>
        </p:txBody>
      </p:sp>
    </p:spTree>
    <p:extLst>
      <p:ext uri="{BB962C8B-B14F-4D97-AF65-F5344CB8AC3E}">
        <p14:creationId xmlns:p14="http://schemas.microsoft.com/office/powerpoint/2010/main" val="3547870613"/>
      </p:ext>
    </p:extLst>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preserve="1" userDrawn="1">
  <p:cSld name="Image with text_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008667"/>
          </a:xfrm>
        </p:spPr>
        <p:txBody>
          <a:bodyPr>
            <a:normAutofit/>
          </a:bodyPr>
          <a:lstStyle>
            <a:lvl1pPr marL="0" indent="0">
              <a:buNone/>
              <a:defRPr sz="1200">
                <a:solidFill>
                  <a:schemeClr val="bg1"/>
                </a:solidFill>
              </a:defRPr>
            </a:lvl1pPr>
          </a:lstStyle>
          <a:p>
            <a:endParaRPr lang="en-US"/>
          </a:p>
        </p:txBody>
      </p:sp>
      <p:sp>
        <p:nvSpPr>
          <p:cNvPr id="3" name="Text Placeholder 2">
            <a:extLst>
              <a:ext uri="{FF2B5EF4-FFF2-40B4-BE49-F238E27FC236}">
                <a16:creationId xmlns:a16="http://schemas.microsoft.com/office/drawing/2014/main" id="{75666742-F96E-366B-8AC9-60164E19F002}"/>
              </a:ext>
            </a:extLst>
          </p:cNvPr>
          <p:cNvSpPr>
            <a:spLocks noGrp="1"/>
          </p:cNvSpPr>
          <p:nvPr>
            <p:ph type="body" sz="quarter" idx="11"/>
          </p:nvPr>
        </p:nvSpPr>
        <p:spPr>
          <a:xfrm>
            <a:off x="588963" y="5546035"/>
            <a:ext cx="11012487" cy="774597"/>
          </a:xfrm>
        </p:spPr>
        <p:txBody>
          <a:bodyPr anchor="ctr">
            <a:normAutofit/>
          </a:bodyPr>
          <a:lstStyle>
            <a:lvl1pPr marL="0" indent="0" algn="ctr">
              <a:buNone/>
              <a:defRPr sz="1300">
                <a:solidFill>
                  <a:schemeClr val="bg1"/>
                </a:solidFill>
              </a:defRPr>
            </a:lvl1pPr>
          </a:lstStyle>
          <a:p>
            <a:pPr lvl="0"/>
            <a:endParaRPr lang="en-US" dirty="0"/>
          </a:p>
        </p:txBody>
      </p:sp>
    </p:spTree>
    <p:extLst>
      <p:ext uri="{BB962C8B-B14F-4D97-AF65-F5344CB8AC3E}">
        <p14:creationId xmlns:p14="http://schemas.microsoft.com/office/powerpoint/2010/main" val="1688435772"/>
      </p:ext>
    </p:extLst>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preserve="1" userDrawn="1">
  <p:cSld name="Image_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783263"/>
          </a:xfrm>
        </p:spPr>
        <p:txBody>
          <a:bodyPr>
            <a:normAutofit/>
          </a:bodyPr>
          <a:lstStyle>
            <a:lvl1pPr marL="0" indent="0">
              <a:buNone/>
              <a:defRPr sz="1200">
                <a:solidFill>
                  <a:schemeClr val="bg1"/>
                </a:solidFill>
              </a:defRPr>
            </a:lvl1pPr>
          </a:lstStyle>
          <a:p>
            <a:endParaRPr lang="en-US"/>
          </a:p>
        </p:txBody>
      </p:sp>
    </p:spTree>
    <p:extLst>
      <p:ext uri="{BB962C8B-B14F-4D97-AF65-F5344CB8AC3E}">
        <p14:creationId xmlns:p14="http://schemas.microsoft.com/office/powerpoint/2010/main" val="2385662488"/>
      </p:ext>
    </p:extLst>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preserve="1" userDrawn="1">
  <p:cSld name="Image with text_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008667"/>
          </a:xfrm>
        </p:spPr>
        <p:txBody>
          <a:bodyPr>
            <a:normAutofit/>
          </a:bodyPr>
          <a:lstStyle>
            <a:lvl1pPr marL="0" indent="0">
              <a:buNone/>
              <a:defRPr sz="1200">
                <a:solidFill>
                  <a:schemeClr val="bg1"/>
                </a:solidFill>
              </a:defRPr>
            </a:lvl1pPr>
          </a:lstStyle>
          <a:p>
            <a:endParaRPr lang="en-US"/>
          </a:p>
        </p:txBody>
      </p:sp>
      <p:sp>
        <p:nvSpPr>
          <p:cNvPr id="3" name="Text Placeholder 2">
            <a:extLst>
              <a:ext uri="{FF2B5EF4-FFF2-40B4-BE49-F238E27FC236}">
                <a16:creationId xmlns:a16="http://schemas.microsoft.com/office/drawing/2014/main" id="{75666742-F96E-366B-8AC9-60164E19F002}"/>
              </a:ext>
            </a:extLst>
          </p:cNvPr>
          <p:cNvSpPr>
            <a:spLocks noGrp="1"/>
          </p:cNvSpPr>
          <p:nvPr>
            <p:ph type="body" sz="quarter" idx="11"/>
          </p:nvPr>
        </p:nvSpPr>
        <p:spPr>
          <a:xfrm>
            <a:off x="588963" y="5546035"/>
            <a:ext cx="11012487" cy="774597"/>
          </a:xfrm>
        </p:spPr>
        <p:txBody>
          <a:bodyPr anchor="ctr">
            <a:normAutofit/>
          </a:bodyPr>
          <a:lstStyle>
            <a:lvl1pPr marL="0" indent="0" algn="ctr">
              <a:buNone/>
              <a:defRPr sz="1300">
                <a:solidFill>
                  <a:schemeClr val="bg1"/>
                </a:solidFill>
              </a:defRPr>
            </a:lvl1pPr>
          </a:lstStyle>
          <a:p>
            <a:pPr lvl="0"/>
            <a:endParaRPr lang="en-US" dirty="0"/>
          </a:p>
        </p:txBody>
      </p:sp>
    </p:spTree>
    <p:extLst>
      <p:ext uri="{BB962C8B-B14F-4D97-AF65-F5344CB8AC3E}">
        <p14:creationId xmlns:p14="http://schemas.microsoft.com/office/powerpoint/2010/main" val="1826387587"/>
      </p:ext>
    </p:extLst>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preserve="1" userDrawn="1">
  <p:cSld name="Image_3">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783263"/>
          </a:xfrm>
        </p:spPr>
        <p:txBody>
          <a:bodyPr>
            <a:normAutofit/>
          </a:bodyPr>
          <a:lstStyle>
            <a:lvl1pPr marL="0" indent="0">
              <a:buNone/>
              <a:defRPr sz="1200">
                <a:solidFill>
                  <a:schemeClr val="bg1"/>
                </a:solidFill>
              </a:defRPr>
            </a:lvl1pPr>
          </a:lstStyle>
          <a:p>
            <a:endParaRPr lang="en-US"/>
          </a:p>
        </p:txBody>
      </p:sp>
    </p:spTree>
    <p:extLst>
      <p:ext uri="{BB962C8B-B14F-4D97-AF65-F5344CB8AC3E}">
        <p14:creationId xmlns:p14="http://schemas.microsoft.com/office/powerpoint/2010/main" val="2211167385"/>
      </p:ext>
    </p:extLst>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preserve="1" userDrawn="1">
  <p:cSld name="Image with text_3">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008667"/>
          </a:xfrm>
        </p:spPr>
        <p:txBody>
          <a:bodyPr>
            <a:normAutofit/>
          </a:bodyPr>
          <a:lstStyle>
            <a:lvl1pPr marL="0" indent="0">
              <a:buNone/>
              <a:defRPr sz="1200">
                <a:solidFill>
                  <a:schemeClr val="bg1"/>
                </a:solidFill>
              </a:defRPr>
            </a:lvl1pPr>
          </a:lstStyle>
          <a:p>
            <a:endParaRPr lang="en-US"/>
          </a:p>
        </p:txBody>
      </p:sp>
      <p:sp>
        <p:nvSpPr>
          <p:cNvPr id="3" name="Text Placeholder 2">
            <a:extLst>
              <a:ext uri="{FF2B5EF4-FFF2-40B4-BE49-F238E27FC236}">
                <a16:creationId xmlns:a16="http://schemas.microsoft.com/office/drawing/2014/main" id="{75666742-F96E-366B-8AC9-60164E19F002}"/>
              </a:ext>
            </a:extLst>
          </p:cNvPr>
          <p:cNvSpPr>
            <a:spLocks noGrp="1"/>
          </p:cNvSpPr>
          <p:nvPr>
            <p:ph type="body" sz="quarter" idx="11"/>
          </p:nvPr>
        </p:nvSpPr>
        <p:spPr>
          <a:xfrm>
            <a:off x="588963" y="5546035"/>
            <a:ext cx="11012487" cy="774597"/>
          </a:xfrm>
        </p:spPr>
        <p:txBody>
          <a:bodyPr anchor="ctr">
            <a:normAutofit/>
          </a:bodyPr>
          <a:lstStyle>
            <a:lvl1pPr marL="0" indent="0" algn="ctr">
              <a:buNone/>
              <a:defRPr sz="1300">
                <a:solidFill>
                  <a:schemeClr val="bg1"/>
                </a:solidFill>
              </a:defRPr>
            </a:lvl1pPr>
          </a:lstStyle>
          <a:p>
            <a:pPr lvl="0"/>
            <a:endParaRPr lang="en-US" dirty="0"/>
          </a:p>
        </p:txBody>
      </p:sp>
    </p:spTree>
    <p:extLst>
      <p:ext uri="{BB962C8B-B14F-4D97-AF65-F5344CB8AC3E}">
        <p14:creationId xmlns:p14="http://schemas.microsoft.com/office/powerpoint/2010/main" val="2058848025"/>
      </p:ext>
    </p:extLst>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preserve="1" userDrawn="1">
  <p:cSld name="Image_4">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783263"/>
          </a:xfrm>
        </p:spPr>
        <p:txBody>
          <a:bodyPr>
            <a:normAutofit/>
          </a:bodyPr>
          <a:lstStyle>
            <a:lvl1pPr marL="0" indent="0">
              <a:buNone/>
              <a:defRPr sz="1200">
                <a:solidFill>
                  <a:schemeClr val="bg1"/>
                </a:solidFill>
              </a:defRPr>
            </a:lvl1pPr>
          </a:lstStyle>
          <a:p>
            <a:endParaRPr lang="en-US"/>
          </a:p>
        </p:txBody>
      </p:sp>
    </p:spTree>
    <p:extLst>
      <p:ext uri="{BB962C8B-B14F-4D97-AF65-F5344CB8AC3E}">
        <p14:creationId xmlns:p14="http://schemas.microsoft.com/office/powerpoint/2010/main" val="3036229199"/>
      </p:ext>
    </p:extLst>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preserve="1" userDrawn="1">
  <p:cSld name="Image with text_4">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008667"/>
          </a:xfrm>
        </p:spPr>
        <p:txBody>
          <a:bodyPr>
            <a:normAutofit/>
          </a:bodyPr>
          <a:lstStyle>
            <a:lvl1pPr marL="0" indent="0">
              <a:buNone/>
              <a:defRPr sz="1200">
                <a:solidFill>
                  <a:schemeClr val="bg1"/>
                </a:solidFill>
              </a:defRPr>
            </a:lvl1pPr>
          </a:lstStyle>
          <a:p>
            <a:endParaRPr lang="en-US"/>
          </a:p>
        </p:txBody>
      </p:sp>
      <p:sp>
        <p:nvSpPr>
          <p:cNvPr id="3" name="Text Placeholder 2">
            <a:extLst>
              <a:ext uri="{FF2B5EF4-FFF2-40B4-BE49-F238E27FC236}">
                <a16:creationId xmlns:a16="http://schemas.microsoft.com/office/drawing/2014/main" id="{75666742-F96E-366B-8AC9-60164E19F002}"/>
              </a:ext>
            </a:extLst>
          </p:cNvPr>
          <p:cNvSpPr>
            <a:spLocks noGrp="1"/>
          </p:cNvSpPr>
          <p:nvPr>
            <p:ph type="body" sz="quarter" idx="11"/>
          </p:nvPr>
        </p:nvSpPr>
        <p:spPr>
          <a:xfrm>
            <a:off x="588963" y="5546035"/>
            <a:ext cx="11012487" cy="774597"/>
          </a:xfrm>
        </p:spPr>
        <p:txBody>
          <a:bodyPr anchor="ctr">
            <a:normAutofit/>
          </a:bodyPr>
          <a:lstStyle>
            <a:lvl1pPr marL="0" indent="0" algn="ctr">
              <a:buNone/>
              <a:defRPr sz="1300">
                <a:solidFill>
                  <a:schemeClr val="bg1"/>
                </a:solidFill>
              </a:defRPr>
            </a:lvl1pPr>
          </a:lstStyle>
          <a:p>
            <a:pPr lvl="0"/>
            <a:endParaRPr lang="en-US" dirty="0"/>
          </a:p>
        </p:txBody>
      </p:sp>
    </p:spTree>
    <p:extLst>
      <p:ext uri="{BB962C8B-B14F-4D97-AF65-F5344CB8AC3E}">
        <p14:creationId xmlns:p14="http://schemas.microsoft.com/office/powerpoint/2010/main" val="1324785457"/>
      </p:ext>
    </p:extLst>
  </p:cSld>
  <p:clrMapOvr>
    <a:masterClrMapping/>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preserve="1" userDrawn="1">
  <p:cSld name="Image_5">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783263"/>
          </a:xfrm>
        </p:spPr>
        <p:txBody>
          <a:bodyPr>
            <a:normAutofit/>
          </a:bodyPr>
          <a:lstStyle>
            <a:lvl1pPr marL="0" indent="0">
              <a:buNone/>
              <a:defRPr sz="1200">
                <a:solidFill>
                  <a:schemeClr val="tx1"/>
                </a:solidFill>
              </a:defRPr>
            </a:lvl1pPr>
          </a:lstStyle>
          <a:p>
            <a:endParaRPr lang="en-US"/>
          </a:p>
        </p:txBody>
      </p:sp>
    </p:spTree>
    <p:extLst>
      <p:ext uri="{BB962C8B-B14F-4D97-AF65-F5344CB8AC3E}">
        <p14:creationId xmlns:p14="http://schemas.microsoft.com/office/powerpoint/2010/main" val="1610543861"/>
      </p:ext>
    </p:extLst>
  </p:cSld>
  <p:clrMapOvr>
    <a:masterClrMapping/>
  </p:clrMapOvr>
</p:sldLayout>
</file>

<file path=ppt/slideLayouts/slideLayout133.xml><?xml version="1.0" encoding="utf-8"?>
<p:sldLayout xmlns:a="http://schemas.openxmlformats.org/drawingml/2006/main" xmlns:r="http://schemas.openxmlformats.org/officeDocument/2006/relationships" xmlns:p="http://schemas.openxmlformats.org/presentationml/2006/main" preserve="1" userDrawn="1">
  <p:cSld name="Image with text_5">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008667"/>
          </a:xfrm>
        </p:spPr>
        <p:txBody>
          <a:bodyPr>
            <a:normAutofit/>
          </a:bodyPr>
          <a:lstStyle>
            <a:lvl1pPr marL="0" indent="0">
              <a:buNone/>
              <a:defRPr sz="1200">
                <a:solidFill>
                  <a:schemeClr val="tx1"/>
                </a:solidFill>
              </a:defRPr>
            </a:lvl1pPr>
          </a:lstStyle>
          <a:p>
            <a:endParaRPr lang="en-US"/>
          </a:p>
        </p:txBody>
      </p:sp>
      <p:sp>
        <p:nvSpPr>
          <p:cNvPr id="3" name="Text Placeholder 2">
            <a:extLst>
              <a:ext uri="{FF2B5EF4-FFF2-40B4-BE49-F238E27FC236}">
                <a16:creationId xmlns:a16="http://schemas.microsoft.com/office/drawing/2014/main" id="{75666742-F96E-366B-8AC9-60164E19F002}"/>
              </a:ext>
            </a:extLst>
          </p:cNvPr>
          <p:cNvSpPr>
            <a:spLocks noGrp="1"/>
          </p:cNvSpPr>
          <p:nvPr>
            <p:ph type="body" sz="quarter" idx="11"/>
          </p:nvPr>
        </p:nvSpPr>
        <p:spPr>
          <a:xfrm>
            <a:off x="588963" y="5546035"/>
            <a:ext cx="11012487" cy="774597"/>
          </a:xfrm>
        </p:spPr>
        <p:txBody>
          <a:bodyPr anchor="ctr">
            <a:normAutofit/>
          </a:bodyPr>
          <a:lstStyle>
            <a:lvl1pPr marL="0" indent="0" algn="ctr">
              <a:buNone/>
              <a:defRPr sz="1300">
                <a:solidFill>
                  <a:schemeClr val="tx1"/>
                </a:solidFill>
              </a:defRPr>
            </a:lvl1pPr>
          </a:lstStyle>
          <a:p>
            <a:pPr lvl="0"/>
            <a:endParaRPr lang="en-US" dirty="0"/>
          </a:p>
        </p:txBody>
      </p:sp>
    </p:spTree>
    <p:extLst>
      <p:ext uri="{BB962C8B-B14F-4D97-AF65-F5344CB8AC3E}">
        <p14:creationId xmlns:p14="http://schemas.microsoft.com/office/powerpoint/2010/main" val="1510575118"/>
      </p:ext>
    </p:extLst>
  </p:cSld>
  <p:clrMapOvr>
    <a:masterClrMapping/>
  </p:clrMapOvr>
</p:sldLayout>
</file>

<file path=ppt/slideLayouts/slideLayout134.xml><?xml version="1.0" encoding="utf-8"?>
<p:sldLayout xmlns:a="http://schemas.openxmlformats.org/drawingml/2006/main" xmlns:r="http://schemas.openxmlformats.org/officeDocument/2006/relationships" xmlns:p="http://schemas.openxmlformats.org/presentationml/2006/main" preserve="1" userDrawn="1">
  <p:cSld name="Custom Layout_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D3C7EC-86C6-A3E8-16D9-3DEE176A11B0}"/>
              </a:ext>
            </a:extLst>
          </p:cNvPr>
          <p:cNvSpPr>
            <a:spLocks noGrp="1"/>
          </p:cNvSpPr>
          <p:nvPr>
            <p:ph type="title" hasCustomPrompt="1"/>
          </p:nvPr>
        </p:nvSpPr>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4" name="Picture Placeholder 3">
            <a:extLst>
              <a:ext uri="{FF2B5EF4-FFF2-40B4-BE49-F238E27FC236}">
                <a16:creationId xmlns:a16="http://schemas.microsoft.com/office/drawing/2014/main" id="{52BDE8A6-ABED-66E7-6E3E-892B45E89043}"/>
              </a:ext>
            </a:extLst>
          </p:cNvPr>
          <p:cNvSpPr>
            <a:spLocks noGrp="1"/>
          </p:cNvSpPr>
          <p:nvPr>
            <p:ph type="pic" sz="quarter" idx="10"/>
          </p:nvPr>
        </p:nvSpPr>
        <p:spPr>
          <a:xfrm>
            <a:off x="417513" y="2017607"/>
            <a:ext cx="2166937" cy="2166937"/>
          </a:xfrm>
          <a:prstGeom prst="ellipse">
            <a:avLst/>
          </a:prstGeom>
        </p:spPr>
        <p:txBody>
          <a:bodyPr>
            <a:normAutofit/>
          </a:bodyPr>
          <a:lstStyle>
            <a:lvl1pPr marL="0" indent="0" algn="ctr">
              <a:buNone/>
              <a:defRPr sz="1200"/>
            </a:lvl1pPr>
          </a:lstStyle>
          <a:p>
            <a:endParaRPr lang="en-US"/>
          </a:p>
        </p:txBody>
      </p:sp>
      <p:sp>
        <p:nvSpPr>
          <p:cNvPr id="5" name="Picture Placeholder 3">
            <a:extLst>
              <a:ext uri="{FF2B5EF4-FFF2-40B4-BE49-F238E27FC236}">
                <a16:creationId xmlns:a16="http://schemas.microsoft.com/office/drawing/2014/main" id="{8AE2E247-65BF-D8AA-A1C3-72D8BD7D9AB9}"/>
              </a:ext>
            </a:extLst>
          </p:cNvPr>
          <p:cNvSpPr>
            <a:spLocks noGrp="1"/>
          </p:cNvSpPr>
          <p:nvPr>
            <p:ph type="pic" sz="quarter" idx="11"/>
          </p:nvPr>
        </p:nvSpPr>
        <p:spPr>
          <a:xfrm>
            <a:off x="3480859" y="2017608"/>
            <a:ext cx="2166937" cy="2166937"/>
          </a:xfrm>
          <a:prstGeom prst="ellipse">
            <a:avLst/>
          </a:prstGeom>
        </p:spPr>
        <p:txBody>
          <a:bodyPr>
            <a:normAutofit/>
          </a:bodyPr>
          <a:lstStyle>
            <a:lvl1pPr marL="0" indent="0" algn="ctr">
              <a:buNone/>
              <a:defRPr sz="1200"/>
            </a:lvl1pPr>
          </a:lstStyle>
          <a:p>
            <a:endParaRPr lang="en-US"/>
          </a:p>
        </p:txBody>
      </p:sp>
      <p:sp>
        <p:nvSpPr>
          <p:cNvPr id="6" name="Picture Placeholder 3">
            <a:extLst>
              <a:ext uri="{FF2B5EF4-FFF2-40B4-BE49-F238E27FC236}">
                <a16:creationId xmlns:a16="http://schemas.microsoft.com/office/drawing/2014/main" id="{ABC61093-B11A-7895-E0AB-E40D7CC985C3}"/>
              </a:ext>
            </a:extLst>
          </p:cNvPr>
          <p:cNvSpPr>
            <a:spLocks noGrp="1"/>
          </p:cNvSpPr>
          <p:nvPr>
            <p:ph type="pic" sz="quarter" idx="12"/>
          </p:nvPr>
        </p:nvSpPr>
        <p:spPr>
          <a:xfrm>
            <a:off x="6544204" y="2012942"/>
            <a:ext cx="2166937" cy="2166937"/>
          </a:xfrm>
          <a:prstGeom prst="ellipse">
            <a:avLst/>
          </a:prstGeom>
        </p:spPr>
        <p:txBody>
          <a:bodyPr>
            <a:normAutofit/>
          </a:bodyPr>
          <a:lstStyle>
            <a:lvl1pPr marL="0" indent="0" algn="ctr">
              <a:buNone/>
              <a:defRPr sz="1200"/>
            </a:lvl1pPr>
          </a:lstStyle>
          <a:p>
            <a:endParaRPr lang="en-US"/>
          </a:p>
        </p:txBody>
      </p:sp>
      <p:sp>
        <p:nvSpPr>
          <p:cNvPr id="7" name="Picture Placeholder 3">
            <a:extLst>
              <a:ext uri="{FF2B5EF4-FFF2-40B4-BE49-F238E27FC236}">
                <a16:creationId xmlns:a16="http://schemas.microsoft.com/office/drawing/2014/main" id="{854426EC-3A37-1EF2-D2F3-912BEA042E8A}"/>
              </a:ext>
            </a:extLst>
          </p:cNvPr>
          <p:cNvSpPr>
            <a:spLocks noGrp="1"/>
          </p:cNvSpPr>
          <p:nvPr>
            <p:ph type="pic" sz="quarter" idx="13"/>
          </p:nvPr>
        </p:nvSpPr>
        <p:spPr>
          <a:xfrm>
            <a:off x="9607550" y="2012941"/>
            <a:ext cx="2166937" cy="2166937"/>
          </a:xfrm>
          <a:prstGeom prst="ellipse">
            <a:avLst/>
          </a:prstGeom>
        </p:spPr>
        <p:txBody>
          <a:bodyPr>
            <a:normAutofit/>
          </a:bodyPr>
          <a:lstStyle>
            <a:lvl1pPr marL="0" indent="0" algn="ctr">
              <a:buNone/>
              <a:defRPr sz="1200"/>
            </a:lvl1pPr>
          </a:lstStyle>
          <a:p>
            <a:endParaRPr lang="en-US"/>
          </a:p>
        </p:txBody>
      </p:sp>
      <p:sp>
        <p:nvSpPr>
          <p:cNvPr id="9" name="Text Placeholder 8">
            <a:extLst>
              <a:ext uri="{FF2B5EF4-FFF2-40B4-BE49-F238E27FC236}">
                <a16:creationId xmlns:a16="http://schemas.microsoft.com/office/drawing/2014/main" id="{DC055E83-179C-D05E-4F43-EE405EC0B8AD}"/>
              </a:ext>
            </a:extLst>
          </p:cNvPr>
          <p:cNvSpPr>
            <a:spLocks noGrp="1"/>
          </p:cNvSpPr>
          <p:nvPr>
            <p:ph type="body" sz="quarter" idx="14"/>
          </p:nvPr>
        </p:nvSpPr>
        <p:spPr>
          <a:xfrm>
            <a:off x="318293" y="4511466"/>
            <a:ext cx="2365375" cy="1928812"/>
          </a:xfrm>
        </p:spPr>
        <p:txBody>
          <a:bodyPr>
            <a:normAutofit/>
          </a:bodyPr>
          <a:lstStyle>
            <a:lvl1pPr marL="0" indent="0" algn="just">
              <a:buNone/>
              <a:defRPr sz="1500"/>
            </a:lvl1pPr>
          </a:lstStyle>
          <a:p>
            <a:pPr lvl="0"/>
            <a:endParaRPr lang="en-US" dirty="0"/>
          </a:p>
        </p:txBody>
      </p:sp>
      <p:sp>
        <p:nvSpPr>
          <p:cNvPr id="10" name="Text Placeholder 8">
            <a:extLst>
              <a:ext uri="{FF2B5EF4-FFF2-40B4-BE49-F238E27FC236}">
                <a16:creationId xmlns:a16="http://schemas.microsoft.com/office/drawing/2014/main" id="{2A70088D-63C1-94C4-CB86-421D5FF1E6A0}"/>
              </a:ext>
            </a:extLst>
          </p:cNvPr>
          <p:cNvSpPr>
            <a:spLocks noGrp="1"/>
          </p:cNvSpPr>
          <p:nvPr>
            <p:ph type="body" sz="quarter" idx="15"/>
          </p:nvPr>
        </p:nvSpPr>
        <p:spPr>
          <a:xfrm>
            <a:off x="3381639" y="4511466"/>
            <a:ext cx="2365375" cy="1928812"/>
          </a:xfrm>
        </p:spPr>
        <p:txBody>
          <a:bodyPr>
            <a:normAutofit/>
          </a:bodyPr>
          <a:lstStyle>
            <a:lvl1pPr marL="0" indent="0" algn="just">
              <a:buNone/>
              <a:defRPr sz="1500"/>
            </a:lvl1pPr>
          </a:lstStyle>
          <a:p>
            <a:pPr lvl="0"/>
            <a:endParaRPr lang="en-US" dirty="0"/>
          </a:p>
        </p:txBody>
      </p:sp>
      <p:sp>
        <p:nvSpPr>
          <p:cNvPr id="11" name="Text Placeholder 8">
            <a:extLst>
              <a:ext uri="{FF2B5EF4-FFF2-40B4-BE49-F238E27FC236}">
                <a16:creationId xmlns:a16="http://schemas.microsoft.com/office/drawing/2014/main" id="{8868B311-A7AD-2B4F-4DF1-02B548B6B506}"/>
              </a:ext>
            </a:extLst>
          </p:cNvPr>
          <p:cNvSpPr>
            <a:spLocks noGrp="1"/>
          </p:cNvSpPr>
          <p:nvPr>
            <p:ph type="body" sz="quarter" idx="16"/>
          </p:nvPr>
        </p:nvSpPr>
        <p:spPr>
          <a:xfrm>
            <a:off x="6444984" y="4511466"/>
            <a:ext cx="2365375" cy="1928812"/>
          </a:xfrm>
        </p:spPr>
        <p:txBody>
          <a:bodyPr>
            <a:normAutofit/>
          </a:bodyPr>
          <a:lstStyle>
            <a:lvl1pPr marL="0" indent="0" algn="just">
              <a:buNone/>
              <a:defRPr sz="1500"/>
            </a:lvl1pPr>
          </a:lstStyle>
          <a:p>
            <a:pPr lvl="0"/>
            <a:endParaRPr lang="en-US" dirty="0"/>
          </a:p>
        </p:txBody>
      </p:sp>
      <p:sp>
        <p:nvSpPr>
          <p:cNvPr id="12" name="Text Placeholder 8">
            <a:extLst>
              <a:ext uri="{FF2B5EF4-FFF2-40B4-BE49-F238E27FC236}">
                <a16:creationId xmlns:a16="http://schemas.microsoft.com/office/drawing/2014/main" id="{F993EE35-95B9-41FC-1AC6-C972CA250035}"/>
              </a:ext>
            </a:extLst>
          </p:cNvPr>
          <p:cNvSpPr>
            <a:spLocks noGrp="1"/>
          </p:cNvSpPr>
          <p:nvPr>
            <p:ph type="body" sz="quarter" idx="17"/>
          </p:nvPr>
        </p:nvSpPr>
        <p:spPr>
          <a:xfrm>
            <a:off x="9508330" y="4511466"/>
            <a:ext cx="2365375" cy="1928812"/>
          </a:xfrm>
        </p:spPr>
        <p:txBody>
          <a:bodyPr>
            <a:normAutofit/>
          </a:bodyPr>
          <a:lstStyle>
            <a:lvl1pPr marL="0" indent="0" algn="just">
              <a:buNone/>
              <a:defRPr sz="1500"/>
            </a:lvl1pPr>
          </a:lstStyle>
          <a:p>
            <a:pPr lvl="0"/>
            <a:endParaRPr lang="en-US" dirty="0"/>
          </a:p>
        </p:txBody>
      </p:sp>
    </p:spTree>
    <p:extLst>
      <p:ext uri="{BB962C8B-B14F-4D97-AF65-F5344CB8AC3E}">
        <p14:creationId xmlns:p14="http://schemas.microsoft.com/office/powerpoint/2010/main" val="3235537872"/>
      </p:ext>
    </p:extLst>
  </p:cSld>
  <p:clrMapOvr>
    <a:masterClrMapping/>
  </p:clrMapOvr>
</p:sldLayout>
</file>

<file path=ppt/slideLayouts/slideLayout135.xml><?xml version="1.0" encoding="utf-8"?>
<p:sldLayout xmlns:a="http://schemas.openxmlformats.org/drawingml/2006/main" xmlns:r="http://schemas.openxmlformats.org/officeDocument/2006/relationships" xmlns:p="http://schemas.openxmlformats.org/presentationml/2006/main" preserve="1" userDrawn="1">
  <p:cSld name="Custom Layout_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52BDE8A6-ABED-66E7-6E3E-892B45E89043}"/>
              </a:ext>
            </a:extLst>
          </p:cNvPr>
          <p:cNvSpPr>
            <a:spLocks noGrp="1"/>
          </p:cNvSpPr>
          <p:nvPr>
            <p:ph type="pic" sz="quarter" idx="10"/>
          </p:nvPr>
        </p:nvSpPr>
        <p:spPr>
          <a:xfrm>
            <a:off x="437391" y="954088"/>
            <a:ext cx="2166937" cy="2166937"/>
          </a:xfrm>
          <a:prstGeom prst="ellipse">
            <a:avLst/>
          </a:prstGeom>
        </p:spPr>
        <p:txBody>
          <a:bodyPr>
            <a:normAutofit/>
          </a:bodyPr>
          <a:lstStyle>
            <a:lvl1pPr marL="0" indent="0" algn="ctr">
              <a:buNone/>
              <a:defRPr sz="1200"/>
            </a:lvl1pPr>
          </a:lstStyle>
          <a:p>
            <a:endParaRPr lang="en-US" dirty="0"/>
          </a:p>
        </p:txBody>
      </p:sp>
      <p:sp>
        <p:nvSpPr>
          <p:cNvPr id="5" name="Picture Placeholder 3">
            <a:extLst>
              <a:ext uri="{FF2B5EF4-FFF2-40B4-BE49-F238E27FC236}">
                <a16:creationId xmlns:a16="http://schemas.microsoft.com/office/drawing/2014/main" id="{8AE2E247-65BF-D8AA-A1C3-72D8BD7D9AB9}"/>
              </a:ext>
            </a:extLst>
          </p:cNvPr>
          <p:cNvSpPr>
            <a:spLocks noGrp="1"/>
          </p:cNvSpPr>
          <p:nvPr>
            <p:ph type="pic" sz="quarter" idx="11"/>
          </p:nvPr>
        </p:nvSpPr>
        <p:spPr>
          <a:xfrm>
            <a:off x="3500735" y="954087"/>
            <a:ext cx="2166937" cy="2166937"/>
          </a:xfrm>
          <a:prstGeom prst="ellipse">
            <a:avLst/>
          </a:prstGeom>
        </p:spPr>
        <p:txBody>
          <a:bodyPr>
            <a:normAutofit/>
          </a:bodyPr>
          <a:lstStyle>
            <a:lvl1pPr marL="0" indent="0" algn="ctr">
              <a:buNone/>
              <a:defRPr sz="1200"/>
            </a:lvl1pPr>
          </a:lstStyle>
          <a:p>
            <a:endParaRPr lang="en-US"/>
          </a:p>
        </p:txBody>
      </p:sp>
      <p:sp>
        <p:nvSpPr>
          <p:cNvPr id="6" name="Picture Placeholder 3">
            <a:extLst>
              <a:ext uri="{FF2B5EF4-FFF2-40B4-BE49-F238E27FC236}">
                <a16:creationId xmlns:a16="http://schemas.microsoft.com/office/drawing/2014/main" id="{ABC61093-B11A-7895-E0AB-E40D7CC985C3}"/>
              </a:ext>
            </a:extLst>
          </p:cNvPr>
          <p:cNvSpPr>
            <a:spLocks noGrp="1"/>
          </p:cNvSpPr>
          <p:nvPr>
            <p:ph type="pic" sz="quarter" idx="12"/>
          </p:nvPr>
        </p:nvSpPr>
        <p:spPr>
          <a:xfrm>
            <a:off x="6564079" y="954086"/>
            <a:ext cx="2166937" cy="2166937"/>
          </a:xfrm>
          <a:prstGeom prst="ellipse">
            <a:avLst/>
          </a:prstGeom>
        </p:spPr>
        <p:txBody>
          <a:bodyPr>
            <a:normAutofit/>
          </a:bodyPr>
          <a:lstStyle>
            <a:lvl1pPr marL="0" indent="0" algn="ctr">
              <a:buNone/>
              <a:defRPr sz="1200"/>
            </a:lvl1pPr>
          </a:lstStyle>
          <a:p>
            <a:endParaRPr lang="en-US"/>
          </a:p>
        </p:txBody>
      </p:sp>
      <p:sp>
        <p:nvSpPr>
          <p:cNvPr id="7" name="Picture Placeholder 3">
            <a:extLst>
              <a:ext uri="{FF2B5EF4-FFF2-40B4-BE49-F238E27FC236}">
                <a16:creationId xmlns:a16="http://schemas.microsoft.com/office/drawing/2014/main" id="{854426EC-3A37-1EF2-D2F3-912BEA042E8A}"/>
              </a:ext>
            </a:extLst>
          </p:cNvPr>
          <p:cNvSpPr>
            <a:spLocks noGrp="1"/>
          </p:cNvSpPr>
          <p:nvPr>
            <p:ph type="pic" sz="quarter" idx="13"/>
          </p:nvPr>
        </p:nvSpPr>
        <p:spPr>
          <a:xfrm>
            <a:off x="9627423" y="954085"/>
            <a:ext cx="2166937" cy="2166937"/>
          </a:xfrm>
          <a:prstGeom prst="ellipse">
            <a:avLst/>
          </a:prstGeom>
        </p:spPr>
        <p:txBody>
          <a:bodyPr>
            <a:normAutofit/>
          </a:bodyPr>
          <a:lstStyle>
            <a:lvl1pPr marL="0" indent="0" algn="ctr">
              <a:buNone/>
              <a:defRPr sz="1200"/>
            </a:lvl1pPr>
          </a:lstStyle>
          <a:p>
            <a:endParaRPr lang="en-US"/>
          </a:p>
        </p:txBody>
      </p:sp>
      <p:sp>
        <p:nvSpPr>
          <p:cNvPr id="9" name="Text Placeholder 8">
            <a:extLst>
              <a:ext uri="{FF2B5EF4-FFF2-40B4-BE49-F238E27FC236}">
                <a16:creationId xmlns:a16="http://schemas.microsoft.com/office/drawing/2014/main" id="{DC055E83-179C-D05E-4F43-EE405EC0B8AD}"/>
              </a:ext>
            </a:extLst>
          </p:cNvPr>
          <p:cNvSpPr>
            <a:spLocks noGrp="1"/>
          </p:cNvSpPr>
          <p:nvPr>
            <p:ph type="body" sz="quarter" idx="14"/>
          </p:nvPr>
        </p:nvSpPr>
        <p:spPr>
          <a:xfrm>
            <a:off x="338171" y="3438040"/>
            <a:ext cx="2365375" cy="2962760"/>
          </a:xfrm>
        </p:spPr>
        <p:txBody>
          <a:bodyPr>
            <a:normAutofit/>
          </a:bodyPr>
          <a:lstStyle>
            <a:lvl1pPr marL="0" indent="0" algn="just">
              <a:buNone/>
              <a:defRPr sz="1500"/>
            </a:lvl1pPr>
          </a:lstStyle>
          <a:p>
            <a:pPr lvl="0"/>
            <a:endParaRPr lang="en-US" dirty="0"/>
          </a:p>
        </p:txBody>
      </p:sp>
      <p:sp>
        <p:nvSpPr>
          <p:cNvPr id="10" name="Text Placeholder 8">
            <a:extLst>
              <a:ext uri="{FF2B5EF4-FFF2-40B4-BE49-F238E27FC236}">
                <a16:creationId xmlns:a16="http://schemas.microsoft.com/office/drawing/2014/main" id="{2A70088D-63C1-94C4-CB86-421D5FF1E6A0}"/>
              </a:ext>
            </a:extLst>
          </p:cNvPr>
          <p:cNvSpPr>
            <a:spLocks noGrp="1"/>
          </p:cNvSpPr>
          <p:nvPr>
            <p:ph type="body" sz="quarter" idx="15"/>
          </p:nvPr>
        </p:nvSpPr>
        <p:spPr>
          <a:xfrm>
            <a:off x="3401517" y="3377301"/>
            <a:ext cx="2365375" cy="2962760"/>
          </a:xfrm>
        </p:spPr>
        <p:txBody>
          <a:bodyPr>
            <a:normAutofit/>
          </a:bodyPr>
          <a:lstStyle>
            <a:lvl1pPr marL="0" indent="0" algn="just">
              <a:buNone/>
              <a:defRPr sz="1500"/>
            </a:lvl1pPr>
          </a:lstStyle>
          <a:p>
            <a:pPr lvl="0"/>
            <a:endParaRPr lang="en-US" dirty="0"/>
          </a:p>
        </p:txBody>
      </p:sp>
      <p:sp>
        <p:nvSpPr>
          <p:cNvPr id="11" name="Text Placeholder 8">
            <a:extLst>
              <a:ext uri="{FF2B5EF4-FFF2-40B4-BE49-F238E27FC236}">
                <a16:creationId xmlns:a16="http://schemas.microsoft.com/office/drawing/2014/main" id="{8868B311-A7AD-2B4F-4DF1-02B548B6B506}"/>
              </a:ext>
            </a:extLst>
          </p:cNvPr>
          <p:cNvSpPr>
            <a:spLocks noGrp="1"/>
          </p:cNvSpPr>
          <p:nvPr>
            <p:ph type="body" sz="quarter" idx="16"/>
          </p:nvPr>
        </p:nvSpPr>
        <p:spPr>
          <a:xfrm>
            <a:off x="6464863" y="3377301"/>
            <a:ext cx="2365375" cy="2962760"/>
          </a:xfrm>
        </p:spPr>
        <p:txBody>
          <a:bodyPr>
            <a:normAutofit/>
          </a:bodyPr>
          <a:lstStyle>
            <a:lvl1pPr marL="0" indent="0" algn="just">
              <a:buNone/>
              <a:defRPr sz="1500"/>
            </a:lvl1pPr>
          </a:lstStyle>
          <a:p>
            <a:pPr lvl="0"/>
            <a:endParaRPr lang="en-US" dirty="0"/>
          </a:p>
        </p:txBody>
      </p:sp>
      <p:sp>
        <p:nvSpPr>
          <p:cNvPr id="12" name="Text Placeholder 8">
            <a:extLst>
              <a:ext uri="{FF2B5EF4-FFF2-40B4-BE49-F238E27FC236}">
                <a16:creationId xmlns:a16="http://schemas.microsoft.com/office/drawing/2014/main" id="{F993EE35-95B9-41FC-1AC6-C972CA250035}"/>
              </a:ext>
            </a:extLst>
          </p:cNvPr>
          <p:cNvSpPr>
            <a:spLocks noGrp="1"/>
          </p:cNvSpPr>
          <p:nvPr>
            <p:ph type="body" sz="quarter" idx="17"/>
          </p:nvPr>
        </p:nvSpPr>
        <p:spPr>
          <a:xfrm>
            <a:off x="9528208" y="3438040"/>
            <a:ext cx="2365375" cy="2962760"/>
          </a:xfrm>
        </p:spPr>
        <p:txBody>
          <a:bodyPr>
            <a:normAutofit/>
          </a:bodyPr>
          <a:lstStyle>
            <a:lvl1pPr marL="0" indent="0" algn="just">
              <a:buNone/>
              <a:defRPr sz="1500"/>
            </a:lvl1pPr>
          </a:lstStyle>
          <a:p>
            <a:pPr lvl="0"/>
            <a:endParaRPr lang="en-US" dirty="0"/>
          </a:p>
        </p:txBody>
      </p:sp>
    </p:spTree>
    <p:extLst>
      <p:ext uri="{BB962C8B-B14F-4D97-AF65-F5344CB8AC3E}">
        <p14:creationId xmlns:p14="http://schemas.microsoft.com/office/powerpoint/2010/main" val="1358992808"/>
      </p:ext>
    </p:extLst>
  </p:cSld>
  <p:clrMapOvr>
    <a:masterClrMapping/>
  </p:clrMapOvr>
</p:sldLayout>
</file>

<file path=ppt/slideLayouts/slideLayout136.xml><?xml version="1.0" encoding="utf-8"?>
<p:sldLayout xmlns:a="http://schemas.openxmlformats.org/drawingml/2006/main" xmlns:r="http://schemas.openxmlformats.org/officeDocument/2006/relationships" xmlns:p="http://schemas.openxmlformats.org/presentationml/2006/main" preserve="1" userDrawn="1">
  <p:cSld name="Layout with image and sub-title_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5" name="Picture Placeholder 3">
            <a:extLst>
              <a:ext uri="{FF2B5EF4-FFF2-40B4-BE49-F238E27FC236}">
                <a16:creationId xmlns:a16="http://schemas.microsoft.com/office/drawing/2014/main" id="{3CE0DF66-8AE5-BD83-F3C8-AE05F91C4681}"/>
              </a:ext>
            </a:extLst>
          </p:cNvPr>
          <p:cNvSpPr>
            <a:spLocks noGrp="1"/>
          </p:cNvSpPr>
          <p:nvPr>
            <p:ph type="pic" sz="quarter" idx="10"/>
          </p:nvPr>
        </p:nvSpPr>
        <p:spPr>
          <a:xfrm>
            <a:off x="-2508380" y="-443204"/>
            <a:ext cx="7490926" cy="7744408"/>
          </a:xfrm>
          <a:prstGeom prst="ellipse">
            <a:avLst/>
          </a:prstGeom>
        </p:spPr>
        <p:txBody>
          <a:bodyPr>
            <a:normAutofit/>
          </a:bodyPr>
          <a:lstStyle>
            <a:lvl1pPr marL="0" indent="0" algn="ctr">
              <a:buNone/>
              <a:defRPr sz="1200"/>
            </a:lvl1pPr>
          </a:lstStyle>
          <a:p>
            <a:endParaRPr lang="en-US"/>
          </a:p>
        </p:txBody>
      </p:sp>
      <p:sp>
        <p:nvSpPr>
          <p:cNvPr id="16" name="Subtitle 2">
            <a:extLst>
              <a:ext uri="{FF2B5EF4-FFF2-40B4-BE49-F238E27FC236}">
                <a16:creationId xmlns:a16="http://schemas.microsoft.com/office/drawing/2014/main" id="{8ADEF358-88B5-F8FA-5C14-73D075D3F635}"/>
              </a:ext>
            </a:extLst>
          </p:cNvPr>
          <p:cNvSpPr>
            <a:spLocks noGrp="1"/>
          </p:cNvSpPr>
          <p:nvPr>
            <p:ph type="subTitle" idx="1" hasCustomPrompt="1"/>
          </p:nvPr>
        </p:nvSpPr>
        <p:spPr>
          <a:xfrm>
            <a:off x="5380756" y="1323038"/>
            <a:ext cx="6382140"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17" name="Text Placeholder 13">
            <a:extLst>
              <a:ext uri="{FF2B5EF4-FFF2-40B4-BE49-F238E27FC236}">
                <a16:creationId xmlns:a16="http://schemas.microsoft.com/office/drawing/2014/main" id="{64170834-4FB6-9E77-559C-0EB51D871FB3}"/>
              </a:ext>
            </a:extLst>
          </p:cNvPr>
          <p:cNvSpPr>
            <a:spLocks noGrp="1"/>
          </p:cNvSpPr>
          <p:nvPr>
            <p:ph type="body" sz="quarter" idx="11"/>
          </p:nvPr>
        </p:nvSpPr>
        <p:spPr>
          <a:xfrm>
            <a:off x="5380756" y="2008910"/>
            <a:ext cx="6382139" cy="4424486"/>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19" name="Title 1">
            <a:extLst>
              <a:ext uri="{FF2B5EF4-FFF2-40B4-BE49-F238E27FC236}">
                <a16:creationId xmlns:a16="http://schemas.microsoft.com/office/drawing/2014/main" id="{7E243988-BD40-E774-99AD-ABC65D2FA2B1}"/>
              </a:ext>
            </a:extLst>
          </p:cNvPr>
          <p:cNvSpPr>
            <a:spLocks noGrp="1"/>
          </p:cNvSpPr>
          <p:nvPr>
            <p:ph type="title" hasCustomPrompt="1"/>
          </p:nvPr>
        </p:nvSpPr>
        <p:spPr>
          <a:xfrm>
            <a:off x="5380756" y="362188"/>
            <a:ext cx="6382139" cy="946995"/>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487068589"/>
      </p:ext>
    </p:extLst>
  </p:cSld>
  <p:clrMapOvr>
    <a:masterClrMapping/>
  </p:clrMapOvr>
</p:sldLayout>
</file>

<file path=ppt/slideLayouts/slideLayout137.xml><?xml version="1.0" encoding="utf-8"?>
<p:sldLayout xmlns:a="http://schemas.openxmlformats.org/drawingml/2006/main" xmlns:r="http://schemas.openxmlformats.org/officeDocument/2006/relationships" xmlns:p="http://schemas.openxmlformats.org/presentationml/2006/main" preserve="1" userDrawn="1">
  <p:cSld name="Layout with image_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52BDE8A6-ABED-66E7-6E3E-892B45E89043}"/>
              </a:ext>
            </a:extLst>
          </p:cNvPr>
          <p:cNvSpPr>
            <a:spLocks noGrp="1"/>
          </p:cNvSpPr>
          <p:nvPr>
            <p:ph type="pic" sz="quarter" idx="10"/>
          </p:nvPr>
        </p:nvSpPr>
        <p:spPr>
          <a:xfrm>
            <a:off x="-2508380" y="-443204"/>
            <a:ext cx="7490926" cy="7744408"/>
          </a:xfrm>
          <a:prstGeom prst="ellipse">
            <a:avLst/>
          </a:prstGeom>
        </p:spPr>
        <p:txBody>
          <a:bodyPr>
            <a:normAutofit/>
          </a:bodyPr>
          <a:lstStyle>
            <a:lvl1pPr marL="0" indent="0" algn="ctr">
              <a:buNone/>
              <a:defRPr sz="1200"/>
            </a:lvl1pPr>
          </a:lstStyle>
          <a:p>
            <a:endParaRPr lang="en-US"/>
          </a:p>
        </p:txBody>
      </p:sp>
      <p:sp>
        <p:nvSpPr>
          <p:cNvPr id="3" name="Text Placeholder 13">
            <a:extLst>
              <a:ext uri="{FF2B5EF4-FFF2-40B4-BE49-F238E27FC236}">
                <a16:creationId xmlns:a16="http://schemas.microsoft.com/office/drawing/2014/main" id="{8122E555-14C6-E472-A738-A0EAB51814C9}"/>
              </a:ext>
            </a:extLst>
          </p:cNvPr>
          <p:cNvSpPr>
            <a:spLocks noGrp="1"/>
          </p:cNvSpPr>
          <p:nvPr>
            <p:ph type="body" sz="quarter" idx="11"/>
          </p:nvPr>
        </p:nvSpPr>
        <p:spPr>
          <a:xfrm>
            <a:off x="5463883" y="1482437"/>
            <a:ext cx="6382139" cy="4937104"/>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Title 1">
            <a:extLst>
              <a:ext uri="{FF2B5EF4-FFF2-40B4-BE49-F238E27FC236}">
                <a16:creationId xmlns:a16="http://schemas.microsoft.com/office/drawing/2014/main" id="{4888D56C-2EB1-F3BF-E149-5895427EEE03}"/>
              </a:ext>
            </a:extLst>
          </p:cNvPr>
          <p:cNvSpPr>
            <a:spLocks noGrp="1"/>
          </p:cNvSpPr>
          <p:nvPr>
            <p:ph type="title" hasCustomPrompt="1"/>
          </p:nvPr>
        </p:nvSpPr>
        <p:spPr>
          <a:xfrm>
            <a:off x="5463882" y="327622"/>
            <a:ext cx="6382139" cy="946995"/>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684222651"/>
      </p:ext>
    </p:extLst>
  </p:cSld>
  <p:clrMapOvr>
    <a:masterClrMapping/>
  </p:clrMapOvr>
</p:sldLayout>
</file>

<file path=ppt/slideLayouts/slideLayout138.xml><?xml version="1.0" encoding="utf-8"?>
<p:sldLayout xmlns:a="http://schemas.openxmlformats.org/drawingml/2006/main" xmlns:r="http://schemas.openxmlformats.org/officeDocument/2006/relationships" xmlns:p="http://schemas.openxmlformats.org/presentationml/2006/main" preserve="1" userDrawn="1">
  <p:cSld name="Layout with image and sub-title_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52BDE8A6-ABED-66E7-6E3E-892B45E89043}"/>
              </a:ext>
            </a:extLst>
          </p:cNvPr>
          <p:cNvSpPr>
            <a:spLocks noGrp="1"/>
          </p:cNvSpPr>
          <p:nvPr>
            <p:ph type="pic" sz="quarter" idx="10"/>
          </p:nvPr>
        </p:nvSpPr>
        <p:spPr>
          <a:xfrm>
            <a:off x="7326085" y="-443204"/>
            <a:ext cx="7490926" cy="7744408"/>
          </a:xfrm>
          <a:prstGeom prst="ellipse">
            <a:avLst/>
          </a:prstGeom>
        </p:spPr>
        <p:txBody>
          <a:bodyPr>
            <a:normAutofit/>
          </a:bodyPr>
          <a:lstStyle>
            <a:lvl1pPr marL="0" indent="0" algn="ctr">
              <a:buNone/>
              <a:defRPr sz="1200"/>
            </a:lvl1pPr>
          </a:lstStyle>
          <a:p>
            <a:endParaRPr lang="en-US"/>
          </a:p>
        </p:txBody>
      </p:sp>
      <p:sp>
        <p:nvSpPr>
          <p:cNvPr id="8" name="Subtitle 2">
            <a:extLst>
              <a:ext uri="{FF2B5EF4-FFF2-40B4-BE49-F238E27FC236}">
                <a16:creationId xmlns:a16="http://schemas.microsoft.com/office/drawing/2014/main" id="{6A91CC59-AB2C-A9AE-8B6C-12DEAE021028}"/>
              </a:ext>
            </a:extLst>
          </p:cNvPr>
          <p:cNvSpPr>
            <a:spLocks noGrp="1"/>
          </p:cNvSpPr>
          <p:nvPr>
            <p:ph type="subTitle" idx="1" hasCustomPrompt="1"/>
          </p:nvPr>
        </p:nvSpPr>
        <p:spPr>
          <a:xfrm>
            <a:off x="434683" y="1364601"/>
            <a:ext cx="6382140"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2050473"/>
            <a:ext cx="6382139" cy="4424486"/>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Title 1">
            <a:extLst>
              <a:ext uri="{FF2B5EF4-FFF2-40B4-BE49-F238E27FC236}">
                <a16:creationId xmlns:a16="http://schemas.microsoft.com/office/drawing/2014/main" id="{BCF2DA9F-45C9-01E8-547D-287BBC5EBD69}"/>
              </a:ext>
            </a:extLst>
          </p:cNvPr>
          <p:cNvSpPr>
            <a:spLocks noGrp="1"/>
          </p:cNvSpPr>
          <p:nvPr>
            <p:ph type="title" hasCustomPrompt="1"/>
          </p:nvPr>
        </p:nvSpPr>
        <p:spPr>
          <a:xfrm>
            <a:off x="434683" y="383040"/>
            <a:ext cx="6382139" cy="946995"/>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2327903112"/>
      </p:ext>
    </p:extLst>
  </p:cSld>
  <p:clrMapOvr>
    <a:masterClrMapping/>
  </p:clrMapOvr>
</p:sldLayout>
</file>

<file path=ppt/slideLayouts/slideLayout139.xml><?xml version="1.0" encoding="utf-8"?>
<p:sldLayout xmlns:a="http://schemas.openxmlformats.org/drawingml/2006/main" xmlns:r="http://schemas.openxmlformats.org/officeDocument/2006/relationships" xmlns:p="http://schemas.openxmlformats.org/presentationml/2006/main" preserve="1" userDrawn="1">
  <p:cSld name="Layout with image_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52BDE8A6-ABED-66E7-6E3E-892B45E89043}"/>
              </a:ext>
            </a:extLst>
          </p:cNvPr>
          <p:cNvSpPr>
            <a:spLocks noGrp="1"/>
          </p:cNvSpPr>
          <p:nvPr>
            <p:ph type="pic" sz="quarter" idx="10"/>
          </p:nvPr>
        </p:nvSpPr>
        <p:spPr>
          <a:xfrm>
            <a:off x="7326085" y="-443204"/>
            <a:ext cx="7490926" cy="7744408"/>
          </a:xfrm>
          <a:prstGeom prst="ellipse">
            <a:avLst/>
          </a:prstGeom>
        </p:spPr>
        <p:txBody>
          <a:bodyPr>
            <a:normAutofit/>
          </a:bodyPr>
          <a:lstStyle>
            <a:lvl1pPr marL="0" indent="0" algn="ctr">
              <a:buNone/>
              <a:defRPr sz="1200"/>
            </a:lvl1pPr>
          </a:lstStyle>
          <a:p>
            <a:endParaRPr lang="en-US"/>
          </a:p>
        </p:txBody>
      </p:sp>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537856"/>
            <a:ext cx="6382139" cy="4937104"/>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Title 1">
            <a:extLst>
              <a:ext uri="{FF2B5EF4-FFF2-40B4-BE49-F238E27FC236}">
                <a16:creationId xmlns:a16="http://schemas.microsoft.com/office/drawing/2014/main" id="{8FA92D70-BFFE-D9E7-1E4C-A7E088A01FE3}"/>
              </a:ext>
            </a:extLst>
          </p:cNvPr>
          <p:cNvSpPr>
            <a:spLocks noGrp="1"/>
          </p:cNvSpPr>
          <p:nvPr>
            <p:ph type="title" hasCustomPrompt="1"/>
          </p:nvPr>
        </p:nvSpPr>
        <p:spPr>
          <a:xfrm>
            <a:off x="434683" y="383040"/>
            <a:ext cx="6382139" cy="946995"/>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2818372045"/>
      </p:ext>
    </p:extLst>
  </p:cSld>
  <p:clrMapOvr>
    <a:masterClrMapping/>
  </p:clrMapOvr>
</p:sldLayout>
</file>

<file path=ppt/slideLayouts/slideLayout140.xml><?xml version="1.0" encoding="utf-8"?>
<p:sldLayout xmlns:a="http://schemas.openxmlformats.org/drawingml/2006/main" xmlns:r="http://schemas.openxmlformats.org/officeDocument/2006/relationships" xmlns:p="http://schemas.openxmlformats.org/presentationml/2006/main" preserve="1" userDrawn="1">
  <p:cSld name="Basic Layout_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Text Placeholder 13">
            <a:extLst>
              <a:ext uri="{FF2B5EF4-FFF2-40B4-BE49-F238E27FC236}">
                <a16:creationId xmlns:a16="http://schemas.microsoft.com/office/drawing/2014/main" id="{1A31E364-65C4-1DBC-6A7E-E0EACD2EFAEC}"/>
              </a:ext>
            </a:extLst>
          </p:cNvPr>
          <p:cNvSpPr>
            <a:spLocks noGrp="1"/>
          </p:cNvSpPr>
          <p:nvPr>
            <p:ph type="body" sz="quarter" idx="11"/>
          </p:nvPr>
        </p:nvSpPr>
        <p:spPr>
          <a:xfrm>
            <a:off x="434683" y="1357746"/>
            <a:ext cx="11358465" cy="5117214"/>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Title 1">
            <a:extLst>
              <a:ext uri="{FF2B5EF4-FFF2-40B4-BE49-F238E27FC236}">
                <a16:creationId xmlns:a16="http://schemas.microsoft.com/office/drawing/2014/main" id="{6FBE6106-4ACA-8207-22D6-F893E7EDC217}"/>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4052907702"/>
      </p:ext>
    </p:extLst>
  </p:cSld>
  <p:clrMapOvr>
    <a:masterClrMapping/>
  </p:clrMapOvr>
</p:sldLayout>
</file>

<file path=ppt/slideLayouts/slideLayout141.xml><?xml version="1.0" encoding="utf-8"?>
<p:sldLayout xmlns:a="http://schemas.openxmlformats.org/drawingml/2006/main" xmlns:r="http://schemas.openxmlformats.org/officeDocument/2006/relationships" xmlns:p="http://schemas.openxmlformats.org/presentationml/2006/main" preserve="1" userDrawn="1">
  <p:cSld name="Basic Layout with sub-title_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Text Placeholder 13">
            <a:extLst>
              <a:ext uri="{FF2B5EF4-FFF2-40B4-BE49-F238E27FC236}">
                <a16:creationId xmlns:a16="http://schemas.microsoft.com/office/drawing/2014/main" id="{BC3E768E-1B58-8A5B-9117-D71BED0E8E67}"/>
              </a:ext>
            </a:extLst>
          </p:cNvPr>
          <p:cNvSpPr>
            <a:spLocks noGrp="1"/>
          </p:cNvSpPr>
          <p:nvPr>
            <p:ph type="body" sz="quarter" idx="11"/>
          </p:nvPr>
        </p:nvSpPr>
        <p:spPr>
          <a:xfrm>
            <a:off x="434683" y="1939636"/>
            <a:ext cx="11395787" cy="453532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Subtitle 2">
            <a:extLst>
              <a:ext uri="{FF2B5EF4-FFF2-40B4-BE49-F238E27FC236}">
                <a16:creationId xmlns:a16="http://schemas.microsoft.com/office/drawing/2014/main" id="{D87836E1-380B-BB93-AD40-D190B2E8728A}"/>
              </a:ext>
            </a:extLst>
          </p:cNvPr>
          <p:cNvSpPr>
            <a:spLocks noGrp="1"/>
          </p:cNvSpPr>
          <p:nvPr>
            <p:ph type="subTitle" idx="1" hasCustomPrompt="1"/>
          </p:nvPr>
        </p:nvSpPr>
        <p:spPr>
          <a:xfrm>
            <a:off x="434682" y="1188000"/>
            <a:ext cx="11395787"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7" name="Title 1">
            <a:extLst>
              <a:ext uri="{FF2B5EF4-FFF2-40B4-BE49-F238E27FC236}">
                <a16:creationId xmlns:a16="http://schemas.microsoft.com/office/drawing/2014/main" id="{68CF0F3F-66EB-61B8-4E15-E1CD78977F26}"/>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2555948852"/>
      </p:ext>
    </p:extLst>
  </p:cSld>
  <p:clrMapOvr>
    <a:masterClrMapping/>
  </p:clrMapOvr>
</p:sldLayout>
</file>

<file path=ppt/slideLayouts/slideLayout142.xml><?xml version="1.0" encoding="utf-8"?>
<p:sldLayout xmlns:a="http://schemas.openxmlformats.org/drawingml/2006/main" xmlns:r="http://schemas.openxmlformats.org/officeDocument/2006/relationships" xmlns:p="http://schemas.openxmlformats.org/presentationml/2006/main" preserve="1" userDrawn="1">
  <p:cSld name="Basic Layout Split_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401006"/>
            <a:ext cx="5319195" cy="507395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3" name="Text Placeholder 13">
            <a:extLst>
              <a:ext uri="{FF2B5EF4-FFF2-40B4-BE49-F238E27FC236}">
                <a16:creationId xmlns:a16="http://schemas.microsoft.com/office/drawing/2014/main" id="{C50AAF10-F935-C2F1-9CAF-6E3FFB4DA805}"/>
              </a:ext>
            </a:extLst>
          </p:cNvPr>
          <p:cNvSpPr>
            <a:spLocks noGrp="1"/>
          </p:cNvSpPr>
          <p:nvPr>
            <p:ph type="body" sz="quarter" idx="12"/>
          </p:nvPr>
        </p:nvSpPr>
        <p:spPr>
          <a:xfrm>
            <a:off x="6438122" y="1385455"/>
            <a:ext cx="5319196" cy="507395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Title 1">
            <a:extLst>
              <a:ext uri="{FF2B5EF4-FFF2-40B4-BE49-F238E27FC236}">
                <a16:creationId xmlns:a16="http://schemas.microsoft.com/office/drawing/2014/main" id="{6EEBCA77-2BD1-D620-2A78-365893AA628C}"/>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1919236195"/>
      </p:ext>
    </p:extLst>
  </p:cSld>
  <p:clrMapOvr>
    <a:masterClrMapping/>
  </p:clrMapOvr>
</p:sldLayout>
</file>

<file path=ppt/slideLayouts/slideLayout143.xml><?xml version="1.0" encoding="utf-8"?>
<p:sldLayout xmlns:a="http://schemas.openxmlformats.org/drawingml/2006/main" xmlns:r="http://schemas.openxmlformats.org/officeDocument/2006/relationships" xmlns:p="http://schemas.openxmlformats.org/presentationml/2006/main" preserve="1" userDrawn="1">
  <p:cSld name="Basic Layout Split with sub-title_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ext Placeholder 13">
            <a:extLst>
              <a:ext uri="{FF2B5EF4-FFF2-40B4-BE49-F238E27FC236}">
                <a16:creationId xmlns:a16="http://schemas.microsoft.com/office/drawing/2014/main" id="{B913A713-051A-EB7C-BEBE-C2D0E882AA4A}"/>
              </a:ext>
            </a:extLst>
          </p:cNvPr>
          <p:cNvSpPr>
            <a:spLocks noGrp="1"/>
          </p:cNvSpPr>
          <p:nvPr>
            <p:ph type="body" sz="quarter" idx="11"/>
          </p:nvPr>
        </p:nvSpPr>
        <p:spPr>
          <a:xfrm>
            <a:off x="434683" y="1969042"/>
            <a:ext cx="5319195" cy="4505917"/>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4" name="Text Placeholder 13">
            <a:extLst>
              <a:ext uri="{FF2B5EF4-FFF2-40B4-BE49-F238E27FC236}">
                <a16:creationId xmlns:a16="http://schemas.microsoft.com/office/drawing/2014/main" id="{759367B1-65BC-5A34-DC7B-C937C4C4A1DE}"/>
              </a:ext>
            </a:extLst>
          </p:cNvPr>
          <p:cNvSpPr>
            <a:spLocks noGrp="1"/>
          </p:cNvSpPr>
          <p:nvPr>
            <p:ph type="body" sz="quarter" idx="12"/>
          </p:nvPr>
        </p:nvSpPr>
        <p:spPr>
          <a:xfrm>
            <a:off x="6438122" y="1953491"/>
            <a:ext cx="5319196" cy="4505917"/>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5" name="Subtitle 2">
            <a:extLst>
              <a:ext uri="{FF2B5EF4-FFF2-40B4-BE49-F238E27FC236}">
                <a16:creationId xmlns:a16="http://schemas.microsoft.com/office/drawing/2014/main" id="{BE95E55B-2C12-507F-6AF9-E6D735DE5494}"/>
              </a:ext>
            </a:extLst>
          </p:cNvPr>
          <p:cNvSpPr>
            <a:spLocks noGrp="1"/>
          </p:cNvSpPr>
          <p:nvPr>
            <p:ph type="subTitle" idx="1" hasCustomPrompt="1"/>
          </p:nvPr>
        </p:nvSpPr>
        <p:spPr>
          <a:xfrm>
            <a:off x="434682" y="1188000"/>
            <a:ext cx="11395787"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6" name="Title 1">
            <a:extLst>
              <a:ext uri="{FF2B5EF4-FFF2-40B4-BE49-F238E27FC236}">
                <a16:creationId xmlns:a16="http://schemas.microsoft.com/office/drawing/2014/main" id="{36B8793C-1786-3274-FB70-E06895A79471}"/>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740948443"/>
      </p:ext>
    </p:extLst>
  </p:cSld>
  <p:clrMapOvr>
    <a:masterClrMapping/>
  </p:clrMapOvr>
</p:sldLayout>
</file>

<file path=ppt/slideLayouts/slideLayout144.xml><?xml version="1.0" encoding="utf-8"?>
<p:sldLayout xmlns:a="http://schemas.openxmlformats.org/drawingml/2006/main" xmlns:r="http://schemas.openxmlformats.org/officeDocument/2006/relationships" xmlns:p="http://schemas.openxmlformats.org/presentationml/2006/main" preserve="1" userDrawn="1">
  <p:cSld name="Basic Layout_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357746"/>
            <a:ext cx="11358465" cy="5117214"/>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2" name="Title 1">
            <a:extLst>
              <a:ext uri="{FF2B5EF4-FFF2-40B4-BE49-F238E27FC236}">
                <a16:creationId xmlns:a16="http://schemas.microsoft.com/office/drawing/2014/main" id="{0FF18CAE-CA87-127A-DC37-04CB5D615C9C}"/>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111626508"/>
      </p:ext>
    </p:extLst>
  </p:cSld>
  <p:clrMapOvr>
    <a:masterClrMapping/>
  </p:clrMapOvr>
</p:sldLayout>
</file>

<file path=ppt/slideLayouts/slideLayout145.xml><?xml version="1.0" encoding="utf-8"?>
<p:sldLayout xmlns:a="http://schemas.openxmlformats.org/drawingml/2006/main" xmlns:r="http://schemas.openxmlformats.org/officeDocument/2006/relationships" xmlns:p="http://schemas.openxmlformats.org/presentationml/2006/main" preserve="1" userDrawn="1">
  <p:cSld name="Basic Layout with sub-title_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939636"/>
            <a:ext cx="11395787" cy="453532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2" name="Subtitle 2">
            <a:extLst>
              <a:ext uri="{FF2B5EF4-FFF2-40B4-BE49-F238E27FC236}">
                <a16:creationId xmlns:a16="http://schemas.microsoft.com/office/drawing/2014/main" id="{B92A8784-E414-1956-C183-FC2C077E7A16}"/>
              </a:ext>
            </a:extLst>
          </p:cNvPr>
          <p:cNvSpPr>
            <a:spLocks noGrp="1"/>
          </p:cNvSpPr>
          <p:nvPr>
            <p:ph type="subTitle" idx="1" hasCustomPrompt="1"/>
          </p:nvPr>
        </p:nvSpPr>
        <p:spPr>
          <a:xfrm>
            <a:off x="434682" y="1188000"/>
            <a:ext cx="11395787"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4" name="Title 1">
            <a:extLst>
              <a:ext uri="{FF2B5EF4-FFF2-40B4-BE49-F238E27FC236}">
                <a16:creationId xmlns:a16="http://schemas.microsoft.com/office/drawing/2014/main" id="{40AC629E-29D2-D559-BC74-3708F279D55F}"/>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2503871321"/>
      </p:ext>
    </p:extLst>
  </p:cSld>
  <p:clrMapOvr>
    <a:masterClrMapping/>
  </p:clrMapOvr>
</p:sldLayout>
</file>

<file path=ppt/slideLayouts/slideLayout146.xml><?xml version="1.0" encoding="utf-8"?>
<p:sldLayout xmlns:a="http://schemas.openxmlformats.org/drawingml/2006/main" xmlns:r="http://schemas.openxmlformats.org/officeDocument/2006/relationships" xmlns:p="http://schemas.openxmlformats.org/presentationml/2006/main" preserve="1" userDrawn="1">
  <p:cSld name="Basic Layout with split_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373296"/>
            <a:ext cx="5319195" cy="510166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3" name="Text Placeholder 13">
            <a:extLst>
              <a:ext uri="{FF2B5EF4-FFF2-40B4-BE49-F238E27FC236}">
                <a16:creationId xmlns:a16="http://schemas.microsoft.com/office/drawing/2014/main" id="{C50AAF10-F935-C2F1-9CAF-6E3FFB4DA805}"/>
              </a:ext>
            </a:extLst>
          </p:cNvPr>
          <p:cNvSpPr>
            <a:spLocks noGrp="1"/>
          </p:cNvSpPr>
          <p:nvPr>
            <p:ph type="body" sz="quarter" idx="12"/>
          </p:nvPr>
        </p:nvSpPr>
        <p:spPr>
          <a:xfrm>
            <a:off x="6438122" y="1357745"/>
            <a:ext cx="5319196" cy="510166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2" name="Title 1">
            <a:extLst>
              <a:ext uri="{FF2B5EF4-FFF2-40B4-BE49-F238E27FC236}">
                <a16:creationId xmlns:a16="http://schemas.microsoft.com/office/drawing/2014/main" id="{BB303612-74CD-425F-F6E4-EB9923E7383C}"/>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1160097482"/>
      </p:ext>
    </p:extLst>
  </p:cSld>
  <p:clrMapOvr>
    <a:masterClrMapping/>
  </p:clrMapOvr>
</p:sldLayout>
</file>

<file path=ppt/slideLayouts/slideLayout147.xml><?xml version="1.0" encoding="utf-8"?>
<p:sldLayout xmlns:a="http://schemas.openxmlformats.org/drawingml/2006/main" xmlns:r="http://schemas.openxmlformats.org/officeDocument/2006/relationships" xmlns:p="http://schemas.openxmlformats.org/presentationml/2006/main" preserve="1" userDrawn="1">
  <p:cSld name="Basic Layout split with sub-title_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Subtitle 2">
            <a:extLst>
              <a:ext uri="{FF2B5EF4-FFF2-40B4-BE49-F238E27FC236}">
                <a16:creationId xmlns:a16="http://schemas.microsoft.com/office/drawing/2014/main" id="{6A91CC59-AB2C-A9AE-8B6C-12DEAE021028}"/>
              </a:ext>
            </a:extLst>
          </p:cNvPr>
          <p:cNvSpPr>
            <a:spLocks noGrp="1"/>
          </p:cNvSpPr>
          <p:nvPr>
            <p:ph type="subTitle" idx="1" hasCustomPrompt="1"/>
          </p:nvPr>
        </p:nvSpPr>
        <p:spPr>
          <a:xfrm>
            <a:off x="434682" y="1188000"/>
            <a:ext cx="11395787"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3" name="Text Placeholder 13">
            <a:extLst>
              <a:ext uri="{FF2B5EF4-FFF2-40B4-BE49-F238E27FC236}">
                <a16:creationId xmlns:a16="http://schemas.microsoft.com/office/drawing/2014/main" id="{B913A713-051A-EB7C-BEBE-C2D0E882AA4A}"/>
              </a:ext>
            </a:extLst>
          </p:cNvPr>
          <p:cNvSpPr>
            <a:spLocks noGrp="1"/>
          </p:cNvSpPr>
          <p:nvPr>
            <p:ph type="body" sz="quarter" idx="11"/>
          </p:nvPr>
        </p:nvSpPr>
        <p:spPr>
          <a:xfrm>
            <a:off x="434683" y="1996751"/>
            <a:ext cx="5319195" cy="4478208"/>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4" name="Text Placeholder 13">
            <a:extLst>
              <a:ext uri="{FF2B5EF4-FFF2-40B4-BE49-F238E27FC236}">
                <a16:creationId xmlns:a16="http://schemas.microsoft.com/office/drawing/2014/main" id="{759367B1-65BC-5A34-DC7B-C937C4C4A1DE}"/>
              </a:ext>
            </a:extLst>
          </p:cNvPr>
          <p:cNvSpPr>
            <a:spLocks noGrp="1"/>
          </p:cNvSpPr>
          <p:nvPr>
            <p:ph type="body" sz="quarter" idx="12"/>
          </p:nvPr>
        </p:nvSpPr>
        <p:spPr>
          <a:xfrm>
            <a:off x="6438122" y="1981200"/>
            <a:ext cx="5319196" cy="4478208"/>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5" name="Title 1">
            <a:extLst>
              <a:ext uri="{FF2B5EF4-FFF2-40B4-BE49-F238E27FC236}">
                <a16:creationId xmlns:a16="http://schemas.microsoft.com/office/drawing/2014/main" id="{BB7CC0E1-626C-79F5-736D-A1F7145F57F4}"/>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2804021340"/>
      </p:ext>
    </p:extLst>
  </p:cSld>
  <p:clrMapOvr>
    <a:masterClrMapping/>
  </p:clrMapOvr>
</p:sldLayout>
</file>

<file path=ppt/slideLayouts/slideLayout148.xml><?xml version="1.0" encoding="utf-8"?>
<p:sldLayout xmlns:a="http://schemas.openxmlformats.org/drawingml/2006/main" xmlns:r="http://schemas.openxmlformats.org/officeDocument/2006/relationships" xmlns:p="http://schemas.openxmlformats.org/presentationml/2006/main" preserve="1" userDrawn="1">
  <p:cSld name="Quote_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C490DB6-4231-76ED-A9EB-C4FB2E47E974}"/>
              </a:ext>
            </a:extLst>
          </p:cNvPr>
          <p:cNvSpPr>
            <a:spLocks noGrp="1"/>
          </p:cNvSpPr>
          <p:nvPr>
            <p:ph type="title" hasCustomPrompt="1"/>
          </p:nvPr>
        </p:nvSpPr>
        <p:spPr>
          <a:xfrm>
            <a:off x="1099458" y="1138336"/>
            <a:ext cx="10515600" cy="2953446"/>
          </a:xfrm>
          <a:prstGeom prst="rect">
            <a:avLst/>
          </a:prstGeom>
          <a:noFill/>
        </p:spPr>
        <p:txBody>
          <a:bodyPr vert="horz" lIns="91440" tIns="45720" rIns="91440" bIns="45720" rtlCol="0" anchor="ctr">
            <a:normAutofit/>
          </a:bodyPr>
          <a:lstStyle>
            <a:lvl1pPr algn="ctr">
              <a:defRPr sz="2800" b="0" i="0">
                <a:ln>
                  <a:solidFill>
                    <a:schemeClr val="bg1"/>
                  </a:solidFill>
                </a:ln>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3" name="Subtitle 2">
            <a:extLst>
              <a:ext uri="{FF2B5EF4-FFF2-40B4-BE49-F238E27FC236}">
                <a16:creationId xmlns:a16="http://schemas.microsoft.com/office/drawing/2014/main" id="{F7B8941B-D67B-CA88-51C2-2B8141F4E9E7}"/>
              </a:ext>
            </a:extLst>
          </p:cNvPr>
          <p:cNvSpPr>
            <a:spLocks noGrp="1"/>
          </p:cNvSpPr>
          <p:nvPr>
            <p:ph type="subTitle" idx="1" hasCustomPrompt="1"/>
          </p:nvPr>
        </p:nvSpPr>
        <p:spPr>
          <a:xfrm>
            <a:off x="1693959" y="5556720"/>
            <a:ext cx="8804082" cy="611085"/>
          </a:xfrm>
        </p:spPr>
        <p:txBody>
          <a:bodyPr anchor="ctr">
            <a:normAutofit/>
          </a:bodyPr>
          <a:lstStyle>
            <a:lvl1pPr marL="0" indent="0" algn="ctr">
              <a:buNone/>
              <a:defRPr sz="1500" b="0" i="1">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Tree>
    <p:extLst>
      <p:ext uri="{BB962C8B-B14F-4D97-AF65-F5344CB8AC3E}">
        <p14:creationId xmlns:p14="http://schemas.microsoft.com/office/powerpoint/2010/main" val="3755627690"/>
      </p:ext>
    </p:extLst>
  </p:cSld>
  <p:clrMapOvr>
    <a:masterClrMapping/>
  </p:clrMapOvr>
</p:sldLayout>
</file>

<file path=ppt/slideLayouts/slideLayout149.xml><?xml version="1.0" encoding="utf-8"?>
<p:sldLayout xmlns:a="http://schemas.openxmlformats.org/drawingml/2006/main" xmlns:r="http://schemas.openxmlformats.org/officeDocument/2006/relationships" xmlns:p="http://schemas.openxmlformats.org/presentationml/2006/main" preserve="1" userDrawn="1">
  <p:cSld name="Thank You">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967341334"/>
      </p:ext>
    </p:extLst>
  </p:cSld>
  <p:clrMapOvr>
    <a:masterClrMapping/>
  </p:clrMapOvr>
</p:sldLayout>
</file>

<file path=ppt/slideLayouts/slideLayout150.xml><?xml version="1.0" encoding="utf-8"?>
<p:sldLayout xmlns:a="http://schemas.openxmlformats.org/drawingml/2006/main" xmlns:r="http://schemas.openxmlformats.org/officeDocument/2006/relationships" xmlns:p="http://schemas.openxmlformats.org/presentationml/2006/main" preserve="1" userDrawn="1">
  <p:cSld name="Get in touch">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9D7720ED-4164-5D76-A4B1-594E0584F294}"/>
              </a:ext>
            </a:extLst>
          </p:cNvPr>
          <p:cNvSpPr>
            <a:spLocks noGrp="1"/>
          </p:cNvSpPr>
          <p:nvPr>
            <p:ph type="body" sz="quarter" idx="10"/>
          </p:nvPr>
        </p:nvSpPr>
        <p:spPr>
          <a:xfrm>
            <a:off x="7202487" y="2052281"/>
            <a:ext cx="2538412" cy="224388"/>
          </a:xfrm>
        </p:spPr>
        <p:txBody>
          <a:bodyPr anchor="ctr"/>
          <a:lstStyle>
            <a:lvl1pPr>
              <a:defRPr>
                <a:solidFill>
                  <a:schemeClr val="bg1"/>
                </a:solidFill>
              </a:defRPr>
            </a:lvl1pPr>
          </a:lstStyle>
          <a:p>
            <a:pPr lvl="0"/>
            <a:endParaRPr lang="en-US" dirty="0"/>
          </a:p>
        </p:txBody>
      </p:sp>
      <p:sp>
        <p:nvSpPr>
          <p:cNvPr id="5" name="Text Placeholder 2">
            <a:extLst>
              <a:ext uri="{FF2B5EF4-FFF2-40B4-BE49-F238E27FC236}">
                <a16:creationId xmlns:a16="http://schemas.microsoft.com/office/drawing/2014/main" id="{F0C49CBE-1586-7358-6A11-2FA23CE304C0}"/>
              </a:ext>
            </a:extLst>
          </p:cNvPr>
          <p:cNvSpPr>
            <a:spLocks noGrp="1"/>
          </p:cNvSpPr>
          <p:nvPr>
            <p:ph type="body" sz="quarter" idx="11"/>
          </p:nvPr>
        </p:nvSpPr>
        <p:spPr>
          <a:xfrm>
            <a:off x="7202487" y="2391295"/>
            <a:ext cx="2538412" cy="224388"/>
          </a:xfrm>
        </p:spPr>
        <p:txBody>
          <a:bodyPr anchor="ctr"/>
          <a:lstStyle>
            <a:lvl1pPr>
              <a:defRPr>
                <a:solidFill>
                  <a:schemeClr val="bg1"/>
                </a:solidFill>
              </a:defRPr>
            </a:lvl1pPr>
          </a:lstStyle>
          <a:p>
            <a:pPr lvl="0"/>
            <a:endParaRPr lang="en-US" dirty="0"/>
          </a:p>
        </p:txBody>
      </p:sp>
      <p:sp>
        <p:nvSpPr>
          <p:cNvPr id="6" name="Text Placeholder 2">
            <a:extLst>
              <a:ext uri="{FF2B5EF4-FFF2-40B4-BE49-F238E27FC236}">
                <a16:creationId xmlns:a16="http://schemas.microsoft.com/office/drawing/2014/main" id="{5A0604F3-14A6-5505-123E-D692317EEB73}"/>
              </a:ext>
            </a:extLst>
          </p:cNvPr>
          <p:cNvSpPr>
            <a:spLocks noGrp="1"/>
          </p:cNvSpPr>
          <p:nvPr>
            <p:ph type="body" sz="quarter" idx="12"/>
          </p:nvPr>
        </p:nvSpPr>
        <p:spPr>
          <a:xfrm>
            <a:off x="7202487" y="2730308"/>
            <a:ext cx="2538412" cy="224388"/>
          </a:xfrm>
        </p:spPr>
        <p:txBody>
          <a:bodyPr anchor="ctr"/>
          <a:lstStyle>
            <a:lvl1pPr>
              <a:defRPr>
                <a:solidFill>
                  <a:schemeClr val="bg1"/>
                </a:solidFill>
              </a:defRPr>
            </a:lvl1pPr>
          </a:lstStyle>
          <a:p>
            <a:pPr lvl="0"/>
            <a:endParaRPr lang="en-US" dirty="0"/>
          </a:p>
        </p:txBody>
      </p:sp>
      <p:sp>
        <p:nvSpPr>
          <p:cNvPr id="7" name="Text Placeholder 2">
            <a:extLst>
              <a:ext uri="{FF2B5EF4-FFF2-40B4-BE49-F238E27FC236}">
                <a16:creationId xmlns:a16="http://schemas.microsoft.com/office/drawing/2014/main" id="{390FAD75-1070-7A70-824A-83E4C90B4D00}"/>
              </a:ext>
            </a:extLst>
          </p:cNvPr>
          <p:cNvSpPr>
            <a:spLocks noGrp="1"/>
          </p:cNvSpPr>
          <p:nvPr>
            <p:ph type="body" sz="quarter" idx="13"/>
          </p:nvPr>
        </p:nvSpPr>
        <p:spPr>
          <a:xfrm>
            <a:off x="7202487" y="3204612"/>
            <a:ext cx="2538412" cy="224388"/>
          </a:xfrm>
        </p:spPr>
        <p:txBody>
          <a:bodyPr anchor="ctr"/>
          <a:lstStyle>
            <a:lvl1pPr>
              <a:defRPr>
                <a:solidFill>
                  <a:schemeClr val="bg1"/>
                </a:solidFill>
              </a:defRPr>
            </a:lvl1pPr>
          </a:lstStyle>
          <a:p>
            <a:pPr lvl="0"/>
            <a:endParaRPr lang="en-US" dirty="0"/>
          </a:p>
        </p:txBody>
      </p:sp>
    </p:spTree>
    <p:extLst>
      <p:ext uri="{BB962C8B-B14F-4D97-AF65-F5344CB8AC3E}">
        <p14:creationId xmlns:p14="http://schemas.microsoft.com/office/powerpoint/2010/main" val="83360759"/>
      </p:ext>
    </p:extLst>
  </p:cSld>
  <p:clrMapOvr>
    <a:masterClrMapping/>
  </p:clrMapOvr>
</p:sldLayout>
</file>

<file path=ppt/slideLayouts/slideLayout151.xml><?xml version="1.0" encoding="utf-8"?>
<p:sldLayout xmlns:a="http://schemas.openxmlformats.org/drawingml/2006/main" xmlns:r="http://schemas.openxmlformats.org/officeDocument/2006/relationships" xmlns:p="http://schemas.openxmlformats.org/presentationml/2006/main" userDrawn="1">
  <p:cSld name="70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537856"/>
            <a:ext cx="6382139" cy="4937104"/>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Title 1">
            <a:extLst>
              <a:ext uri="{FF2B5EF4-FFF2-40B4-BE49-F238E27FC236}">
                <a16:creationId xmlns:a16="http://schemas.microsoft.com/office/drawing/2014/main" id="{8FA92D70-BFFE-D9E7-1E4C-A7E088A01FE3}"/>
              </a:ext>
            </a:extLst>
          </p:cNvPr>
          <p:cNvSpPr>
            <a:spLocks noGrp="1"/>
          </p:cNvSpPr>
          <p:nvPr>
            <p:ph type="title" hasCustomPrompt="1"/>
          </p:nvPr>
        </p:nvSpPr>
        <p:spPr>
          <a:xfrm>
            <a:off x="434683" y="383040"/>
            <a:ext cx="6382139" cy="946995"/>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2" name="Picture Placeholder 3">
            <a:extLst>
              <a:ext uri="{FF2B5EF4-FFF2-40B4-BE49-F238E27FC236}">
                <a16:creationId xmlns:a16="http://schemas.microsoft.com/office/drawing/2014/main" id="{5A7FD3FD-3ED2-9EB5-6B38-5679DA9404C2}"/>
              </a:ext>
            </a:extLst>
          </p:cNvPr>
          <p:cNvSpPr>
            <a:spLocks noGrp="1"/>
          </p:cNvSpPr>
          <p:nvPr>
            <p:ph type="pic" sz="quarter" idx="10"/>
          </p:nvPr>
        </p:nvSpPr>
        <p:spPr>
          <a:xfrm flipH="1">
            <a:off x="7061859" y="0"/>
            <a:ext cx="5130141" cy="6858000"/>
          </a:xfrm>
          <a:prstGeom prst="flowChartDelay">
            <a:avLst/>
          </a:prstGeom>
        </p:spPr>
        <p:txBody>
          <a:bodyPr>
            <a:normAutofit/>
          </a:bodyPr>
          <a:lstStyle>
            <a:lvl1pPr marL="0" indent="0" algn="ctr">
              <a:buNone/>
              <a:defRPr sz="1200"/>
            </a:lvl1pPr>
          </a:lstStyle>
          <a:p>
            <a:endParaRPr lang="en-US"/>
          </a:p>
        </p:txBody>
      </p:sp>
    </p:spTree>
    <p:extLst>
      <p:ext uri="{BB962C8B-B14F-4D97-AF65-F5344CB8AC3E}">
        <p14:creationId xmlns:p14="http://schemas.microsoft.com/office/powerpoint/2010/main" val="27589139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slideLayout" Target="../slideLayouts/slideLayout29.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slideLayout" Target="../slideLayouts/slideLayout28.xml"/><Relationship Id="rId17" Type="http://schemas.openxmlformats.org/officeDocument/2006/relationships/theme" Target="../theme/theme2.xml"/><Relationship Id="rId2" Type="http://schemas.openxmlformats.org/officeDocument/2006/relationships/slideLayout" Target="../slideLayouts/slideLayout18.xml"/><Relationship Id="rId16" Type="http://schemas.openxmlformats.org/officeDocument/2006/relationships/slideLayout" Target="../slideLayouts/slideLayout32.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5" Type="http://schemas.openxmlformats.org/officeDocument/2006/relationships/slideLayout" Target="../slideLayouts/slideLayout31.xml"/><Relationship Id="rId10" Type="http://schemas.openxmlformats.org/officeDocument/2006/relationships/slideLayout" Target="../slideLayouts/slideLayout26.xml"/><Relationship Id="rId4" Type="http://schemas.openxmlformats.org/officeDocument/2006/relationships/slideLayout" Target="../slideLayouts/slideLayout20.xml"/><Relationship Id="rId9" Type="http://schemas.openxmlformats.org/officeDocument/2006/relationships/slideLayout" Target="../slideLayouts/slideLayout25.xml"/><Relationship Id="rId14" Type="http://schemas.openxmlformats.org/officeDocument/2006/relationships/slideLayout" Target="../slideLayouts/slideLayout30.xml"/></Relationships>
</file>

<file path=ppt/slideMasters/_rels/slideMaster3.xml.rels><?xml version="1.0" encoding="UTF-8" standalone="yes"?>
<Relationships xmlns="http://schemas.openxmlformats.org/package/2006/relationships"><Relationship Id="rId26" Type="http://schemas.openxmlformats.org/officeDocument/2006/relationships/slideLayout" Target="../slideLayouts/slideLayout58.xml"/><Relationship Id="rId117" Type="http://schemas.openxmlformats.org/officeDocument/2006/relationships/slideLayout" Target="../slideLayouts/slideLayout149.xml"/><Relationship Id="rId21" Type="http://schemas.openxmlformats.org/officeDocument/2006/relationships/slideLayout" Target="../slideLayouts/slideLayout53.xml"/><Relationship Id="rId42" Type="http://schemas.openxmlformats.org/officeDocument/2006/relationships/slideLayout" Target="../slideLayouts/slideLayout74.xml"/><Relationship Id="rId47" Type="http://schemas.openxmlformats.org/officeDocument/2006/relationships/slideLayout" Target="../slideLayouts/slideLayout79.xml"/><Relationship Id="rId63" Type="http://schemas.openxmlformats.org/officeDocument/2006/relationships/slideLayout" Target="../slideLayouts/slideLayout95.xml"/><Relationship Id="rId68" Type="http://schemas.openxmlformats.org/officeDocument/2006/relationships/slideLayout" Target="../slideLayouts/slideLayout100.xml"/><Relationship Id="rId84" Type="http://schemas.openxmlformats.org/officeDocument/2006/relationships/slideLayout" Target="../slideLayouts/slideLayout116.xml"/><Relationship Id="rId89" Type="http://schemas.openxmlformats.org/officeDocument/2006/relationships/slideLayout" Target="../slideLayouts/slideLayout121.xml"/><Relationship Id="rId112" Type="http://schemas.openxmlformats.org/officeDocument/2006/relationships/slideLayout" Target="../slideLayouts/slideLayout144.xml"/><Relationship Id="rId16" Type="http://schemas.openxmlformats.org/officeDocument/2006/relationships/slideLayout" Target="../slideLayouts/slideLayout48.xml"/><Relationship Id="rId107" Type="http://schemas.openxmlformats.org/officeDocument/2006/relationships/slideLayout" Target="../slideLayouts/slideLayout139.xml"/><Relationship Id="rId11" Type="http://schemas.openxmlformats.org/officeDocument/2006/relationships/slideLayout" Target="../slideLayouts/slideLayout43.xml"/><Relationship Id="rId24" Type="http://schemas.openxmlformats.org/officeDocument/2006/relationships/slideLayout" Target="../slideLayouts/slideLayout56.xml"/><Relationship Id="rId32" Type="http://schemas.openxmlformats.org/officeDocument/2006/relationships/slideLayout" Target="../slideLayouts/slideLayout64.xml"/><Relationship Id="rId37" Type="http://schemas.openxmlformats.org/officeDocument/2006/relationships/slideLayout" Target="../slideLayouts/slideLayout69.xml"/><Relationship Id="rId40" Type="http://schemas.openxmlformats.org/officeDocument/2006/relationships/slideLayout" Target="../slideLayouts/slideLayout72.xml"/><Relationship Id="rId45" Type="http://schemas.openxmlformats.org/officeDocument/2006/relationships/slideLayout" Target="../slideLayouts/slideLayout77.xml"/><Relationship Id="rId53" Type="http://schemas.openxmlformats.org/officeDocument/2006/relationships/slideLayout" Target="../slideLayouts/slideLayout85.xml"/><Relationship Id="rId58" Type="http://schemas.openxmlformats.org/officeDocument/2006/relationships/slideLayout" Target="../slideLayouts/slideLayout90.xml"/><Relationship Id="rId66" Type="http://schemas.openxmlformats.org/officeDocument/2006/relationships/slideLayout" Target="../slideLayouts/slideLayout98.xml"/><Relationship Id="rId74" Type="http://schemas.openxmlformats.org/officeDocument/2006/relationships/slideLayout" Target="../slideLayouts/slideLayout106.xml"/><Relationship Id="rId79" Type="http://schemas.openxmlformats.org/officeDocument/2006/relationships/slideLayout" Target="../slideLayouts/slideLayout111.xml"/><Relationship Id="rId87" Type="http://schemas.openxmlformats.org/officeDocument/2006/relationships/slideLayout" Target="../slideLayouts/slideLayout119.xml"/><Relationship Id="rId102" Type="http://schemas.openxmlformats.org/officeDocument/2006/relationships/slideLayout" Target="../slideLayouts/slideLayout134.xml"/><Relationship Id="rId110" Type="http://schemas.openxmlformats.org/officeDocument/2006/relationships/slideLayout" Target="../slideLayouts/slideLayout142.xml"/><Relationship Id="rId115" Type="http://schemas.openxmlformats.org/officeDocument/2006/relationships/slideLayout" Target="../slideLayouts/slideLayout147.xml"/><Relationship Id="rId5" Type="http://schemas.openxmlformats.org/officeDocument/2006/relationships/slideLayout" Target="../slideLayouts/slideLayout37.xml"/><Relationship Id="rId61" Type="http://schemas.openxmlformats.org/officeDocument/2006/relationships/slideLayout" Target="../slideLayouts/slideLayout93.xml"/><Relationship Id="rId82" Type="http://schemas.openxmlformats.org/officeDocument/2006/relationships/slideLayout" Target="../slideLayouts/slideLayout114.xml"/><Relationship Id="rId90" Type="http://schemas.openxmlformats.org/officeDocument/2006/relationships/slideLayout" Target="../slideLayouts/slideLayout122.xml"/><Relationship Id="rId95" Type="http://schemas.openxmlformats.org/officeDocument/2006/relationships/slideLayout" Target="../slideLayouts/slideLayout127.xml"/><Relationship Id="rId19" Type="http://schemas.openxmlformats.org/officeDocument/2006/relationships/slideLayout" Target="../slideLayouts/slideLayout51.xml"/><Relationship Id="rId14" Type="http://schemas.openxmlformats.org/officeDocument/2006/relationships/slideLayout" Target="../slideLayouts/slideLayout46.xml"/><Relationship Id="rId22" Type="http://schemas.openxmlformats.org/officeDocument/2006/relationships/slideLayout" Target="../slideLayouts/slideLayout54.xml"/><Relationship Id="rId27" Type="http://schemas.openxmlformats.org/officeDocument/2006/relationships/slideLayout" Target="../slideLayouts/slideLayout59.xml"/><Relationship Id="rId30" Type="http://schemas.openxmlformats.org/officeDocument/2006/relationships/slideLayout" Target="../slideLayouts/slideLayout62.xml"/><Relationship Id="rId35" Type="http://schemas.openxmlformats.org/officeDocument/2006/relationships/slideLayout" Target="../slideLayouts/slideLayout67.xml"/><Relationship Id="rId43" Type="http://schemas.openxmlformats.org/officeDocument/2006/relationships/slideLayout" Target="../slideLayouts/slideLayout75.xml"/><Relationship Id="rId48" Type="http://schemas.openxmlformats.org/officeDocument/2006/relationships/slideLayout" Target="../slideLayouts/slideLayout80.xml"/><Relationship Id="rId56" Type="http://schemas.openxmlformats.org/officeDocument/2006/relationships/slideLayout" Target="../slideLayouts/slideLayout88.xml"/><Relationship Id="rId64" Type="http://schemas.openxmlformats.org/officeDocument/2006/relationships/slideLayout" Target="../slideLayouts/slideLayout96.xml"/><Relationship Id="rId69" Type="http://schemas.openxmlformats.org/officeDocument/2006/relationships/slideLayout" Target="../slideLayouts/slideLayout101.xml"/><Relationship Id="rId77" Type="http://schemas.openxmlformats.org/officeDocument/2006/relationships/slideLayout" Target="../slideLayouts/slideLayout109.xml"/><Relationship Id="rId100" Type="http://schemas.openxmlformats.org/officeDocument/2006/relationships/slideLayout" Target="../slideLayouts/slideLayout132.xml"/><Relationship Id="rId105" Type="http://schemas.openxmlformats.org/officeDocument/2006/relationships/slideLayout" Target="../slideLayouts/slideLayout137.xml"/><Relationship Id="rId113" Type="http://schemas.openxmlformats.org/officeDocument/2006/relationships/slideLayout" Target="../slideLayouts/slideLayout145.xml"/><Relationship Id="rId118" Type="http://schemas.openxmlformats.org/officeDocument/2006/relationships/slideLayout" Target="../slideLayouts/slideLayout150.xml"/><Relationship Id="rId8" Type="http://schemas.openxmlformats.org/officeDocument/2006/relationships/slideLayout" Target="../slideLayouts/slideLayout40.xml"/><Relationship Id="rId51" Type="http://schemas.openxmlformats.org/officeDocument/2006/relationships/slideLayout" Target="../slideLayouts/slideLayout83.xml"/><Relationship Id="rId72" Type="http://schemas.openxmlformats.org/officeDocument/2006/relationships/slideLayout" Target="../slideLayouts/slideLayout104.xml"/><Relationship Id="rId80" Type="http://schemas.openxmlformats.org/officeDocument/2006/relationships/slideLayout" Target="../slideLayouts/slideLayout112.xml"/><Relationship Id="rId85" Type="http://schemas.openxmlformats.org/officeDocument/2006/relationships/slideLayout" Target="../slideLayouts/slideLayout117.xml"/><Relationship Id="rId93" Type="http://schemas.openxmlformats.org/officeDocument/2006/relationships/slideLayout" Target="../slideLayouts/slideLayout125.xml"/><Relationship Id="rId98" Type="http://schemas.openxmlformats.org/officeDocument/2006/relationships/slideLayout" Target="../slideLayouts/slideLayout130.xml"/><Relationship Id="rId3" Type="http://schemas.openxmlformats.org/officeDocument/2006/relationships/slideLayout" Target="../slideLayouts/slideLayout35.xml"/><Relationship Id="rId12" Type="http://schemas.openxmlformats.org/officeDocument/2006/relationships/slideLayout" Target="../slideLayouts/slideLayout44.xml"/><Relationship Id="rId17" Type="http://schemas.openxmlformats.org/officeDocument/2006/relationships/slideLayout" Target="../slideLayouts/slideLayout49.xml"/><Relationship Id="rId25" Type="http://schemas.openxmlformats.org/officeDocument/2006/relationships/slideLayout" Target="../slideLayouts/slideLayout57.xml"/><Relationship Id="rId33" Type="http://schemas.openxmlformats.org/officeDocument/2006/relationships/slideLayout" Target="../slideLayouts/slideLayout65.xml"/><Relationship Id="rId38" Type="http://schemas.openxmlformats.org/officeDocument/2006/relationships/slideLayout" Target="../slideLayouts/slideLayout70.xml"/><Relationship Id="rId46" Type="http://schemas.openxmlformats.org/officeDocument/2006/relationships/slideLayout" Target="../slideLayouts/slideLayout78.xml"/><Relationship Id="rId59" Type="http://schemas.openxmlformats.org/officeDocument/2006/relationships/slideLayout" Target="../slideLayouts/slideLayout91.xml"/><Relationship Id="rId67" Type="http://schemas.openxmlformats.org/officeDocument/2006/relationships/slideLayout" Target="../slideLayouts/slideLayout99.xml"/><Relationship Id="rId103" Type="http://schemas.openxmlformats.org/officeDocument/2006/relationships/slideLayout" Target="../slideLayouts/slideLayout135.xml"/><Relationship Id="rId108" Type="http://schemas.openxmlformats.org/officeDocument/2006/relationships/slideLayout" Target="../slideLayouts/slideLayout140.xml"/><Relationship Id="rId116" Type="http://schemas.openxmlformats.org/officeDocument/2006/relationships/slideLayout" Target="../slideLayouts/slideLayout148.xml"/><Relationship Id="rId20" Type="http://schemas.openxmlformats.org/officeDocument/2006/relationships/slideLayout" Target="../slideLayouts/slideLayout52.xml"/><Relationship Id="rId41" Type="http://schemas.openxmlformats.org/officeDocument/2006/relationships/slideLayout" Target="../slideLayouts/slideLayout73.xml"/><Relationship Id="rId54" Type="http://schemas.openxmlformats.org/officeDocument/2006/relationships/slideLayout" Target="../slideLayouts/slideLayout86.xml"/><Relationship Id="rId62" Type="http://schemas.openxmlformats.org/officeDocument/2006/relationships/slideLayout" Target="../slideLayouts/slideLayout94.xml"/><Relationship Id="rId70" Type="http://schemas.openxmlformats.org/officeDocument/2006/relationships/slideLayout" Target="../slideLayouts/slideLayout102.xml"/><Relationship Id="rId75" Type="http://schemas.openxmlformats.org/officeDocument/2006/relationships/slideLayout" Target="../slideLayouts/slideLayout107.xml"/><Relationship Id="rId83" Type="http://schemas.openxmlformats.org/officeDocument/2006/relationships/slideLayout" Target="../slideLayouts/slideLayout115.xml"/><Relationship Id="rId88" Type="http://schemas.openxmlformats.org/officeDocument/2006/relationships/slideLayout" Target="../slideLayouts/slideLayout120.xml"/><Relationship Id="rId91" Type="http://schemas.openxmlformats.org/officeDocument/2006/relationships/slideLayout" Target="../slideLayouts/slideLayout123.xml"/><Relationship Id="rId96" Type="http://schemas.openxmlformats.org/officeDocument/2006/relationships/slideLayout" Target="../slideLayouts/slideLayout128.xml"/><Relationship Id="rId111" Type="http://schemas.openxmlformats.org/officeDocument/2006/relationships/slideLayout" Target="../slideLayouts/slideLayout143.xml"/><Relationship Id="rId1" Type="http://schemas.openxmlformats.org/officeDocument/2006/relationships/slideLayout" Target="../slideLayouts/slideLayout33.xml"/><Relationship Id="rId6" Type="http://schemas.openxmlformats.org/officeDocument/2006/relationships/slideLayout" Target="../slideLayouts/slideLayout38.xml"/><Relationship Id="rId15" Type="http://schemas.openxmlformats.org/officeDocument/2006/relationships/slideLayout" Target="../slideLayouts/slideLayout47.xml"/><Relationship Id="rId23" Type="http://schemas.openxmlformats.org/officeDocument/2006/relationships/slideLayout" Target="../slideLayouts/slideLayout55.xml"/><Relationship Id="rId28" Type="http://schemas.openxmlformats.org/officeDocument/2006/relationships/slideLayout" Target="../slideLayouts/slideLayout60.xml"/><Relationship Id="rId36" Type="http://schemas.openxmlformats.org/officeDocument/2006/relationships/slideLayout" Target="../slideLayouts/slideLayout68.xml"/><Relationship Id="rId49" Type="http://schemas.openxmlformats.org/officeDocument/2006/relationships/slideLayout" Target="../slideLayouts/slideLayout81.xml"/><Relationship Id="rId57" Type="http://schemas.openxmlformats.org/officeDocument/2006/relationships/slideLayout" Target="../slideLayouts/slideLayout89.xml"/><Relationship Id="rId106" Type="http://schemas.openxmlformats.org/officeDocument/2006/relationships/slideLayout" Target="../slideLayouts/slideLayout138.xml"/><Relationship Id="rId114" Type="http://schemas.openxmlformats.org/officeDocument/2006/relationships/slideLayout" Target="../slideLayouts/slideLayout146.xml"/><Relationship Id="rId119" Type="http://schemas.openxmlformats.org/officeDocument/2006/relationships/slideLayout" Target="../slideLayouts/slideLayout151.xml"/><Relationship Id="rId10" Type="http://schemas.openxmlformats.org/officeDocument/2006/relationships/slideLayout" Target="../slideLayouts/slideLayout42.xml"/><Relationship Id="rId31" Type="http://schemas.openxmlformats.org/officeDocument/2006/relationships/slideLayout" Target="../slideLayouts/slideLayout63.xml"/><Relationship Id="rId44" Type="http://schemas.openxmlformats.org/officeDocument/2006/relationships/slideLayout" Target="../slideLayouts/slideLayout76.xml"/><Relationship Id="rId52" Type="http://schemas.openxmlformats.org/officeDocument/2006/relationships/slideLayout" Target="../slideLayouts/slideLayout84.xml"/><Relationship Id="rId60" Type="http://schemas.openxmlformats.org/officeDocument/2006/relationships/slideLayout" Target="../slideLayouts/slideLayout92.xml"/><Relationship Id="rId65" Type="http://schemas.openxmlformats.org/officeDocument/2006/relationships/slideLayout" Target="../slideLayouts/slideLayout97.xml"/><Relationship Id="rId73" Type="http://schemas.openxmlformats.org/officeDocument/2006/relationships/slideLayout" Target="../slideLayouts/slideLayout105.xml"/><Relationship Id="rId78" Type="http://schemas.openxmlformats.org/officeDocument/2006/relationships/slideLayout" Target="../slideLayouts/slideLayout110.xml"/><Relationship Id="rId81" Type="http://schemas.openxmlformats.org/officeDocument/2006/relationships/slideLayout" Target="../slideLayouts/slideLayout113.xml"/><Relationship Id="rId86" Type="http://schemas.openxmlformats.org/officeDocument/2006/relationships/slideLayout" Target="../slideLayouts/slideLayout118.xml"/><Relationship Id="rId94" Type="http://schemas.openxmlformats.org/officeDocument/2006/relationships/slideLayout" Target="../slideLayouts/slideLayout126.xml"/><Relationship Id="rId99" Type="http://schemas.openxmlformats.org/officeDocument/2006/relationships/slideLayout" Target="../slideLayouts/slideLayout131.xml"/><Relationship Id="rId101" Type="http://schemas.openxmlformats.org/officeDocument/2006/relationships/slideLayout" Target="../slideLayouts/slideLayout133.xml"/><Relationship Id="rId4" Type="http://schemas.openxmlformats.org/officeDocument/2006/relationships/slideLayout" Target="../slideLayouts/slideLayout36.xml"/><Relationship Id="rId9" Type="http://schemas.openxmlformats.org/officeDocument/2006/relationships/slideLayout" Target="../slideLayouts/slideLayout41.xml"/><Relationship Id="rId13" Type="http://schemas.openxmlformats.org/officeDocument/2006/relationships/slideLayout" Target="../slideLayouts/slideLayout45.xml"/><Relationship Id="rId18" Type="http://schemas.openxmlformats.org/officeDocument/2006/relationships/slideLayout" Target="../slideLayouts/slideLayout50.xml"/><Relationship Id="rId39" Type="http://schemas.openxmlformats.org/officeDocument/2006/relationships/slideLayout" Target="../slideLayouts/slideLayout71.xml"/><Relationship Id="rId109" Type="http://schemas.openxmlformats.org/officeDocument/2006/relationships/slideLayout" Target="../slideLayouts/slideLayout141.xml"/><Relationship Id="rId34" Type="http://schemas.openxmlformats.org/officeDocument/2006/relationships/slideLayout" Target="../slideLayouts/slideLayout66.xml"/><Relationship Id="rId50" Type="http://schemas.openxmlformats.org/officeDocument/2006/relationships/slideLayout" Target="../slideLayouts/slideLayout82.xml"/><Relationship Id="rId55" Type="http://schemas.openxmlformats.org/officeDocument/2006/relationships/slideLayout" Target="../slideLayouts/slideLayout87.xml"/><Relationship Id="rId76" Type="http://schemas.openxmlformats.org/officeDocument/2006/relationships/slideLayout" Target="../slideLayouts/slideLayout108.xml"/><Relationship Id="rId97" Type="http://schemas.openxmlformats.org/officeDocument/2006/relationships/slideLayout" Target="../slideLayouts/slideLayout129.xml"/><Relationship Id="rId104" Type="http://schemas.openxmlformats.org/officeDocument/2006/relationships/slideLayout" Target="../slideLayouts/slideLayout136.xml"/><Relationship Id="rId120" Type="http://schemas.openxmlformats.org/officeDocument/2006/relationships/theme" Target="../theme/theme3.xml"/><Relationship Id="rId7" Type="http://schemas.openxmlformats.org/officeDocument/2006/relationships/slideLayout" Target="../slideLayouts/slideLayout39.xml"/><Relationship Id="rId71" Type="http://schemas.openxmlformats.org/officeDocument/2006/relationships/slideLayout" Target="../slideLayouts/slideLayout103.xml"/><Relationship Id="rId92" Type="http://schemas.openxmlformats.org/officeDocument/2006/relationships/slideLayout" Target="../slideLayouts/slideLayout124.xml"/><Relationship Id="rId2" Type="http://schemas.openxmlformats.org/officeDocument/2006/relationships/slideLayout" Target="../slideLayouts/slideLayout34.xml"/><Relationship Id="rId29" Type="http://schemas.openxmlformats.org/officeDocument/2006/relationships/slideLayout" Target="../slideLayouts/slideLayout6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D46EBD6-3782-2C4D-95A8-C1A7549E8D6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a:extLst>
              <a:ext uri="{FF2B5EF4-FFF2-40B4-BE49-F238E27FC236}">
                <a16:creationId xmlns:a16="http://schemas.microsoft.com/office/drawing/2014/main" id="{B8C53432-398F-F64C-98A5-5E74AE987B2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3960547261"/>
      </p:ext>
    </p:extLst>
  </p:cSld>
  <p:clrMap bg1="lt1" tx1="dk1" bg2="lt2" tx2="dk2" accent1="accent1" accent2="accent2" accent3="accent3" accent4="accent4" accent5="accent5" accent6="accent6" hlink="hlink" folHlink="folHlink"/>
  <p:sldLayoutIdLst>
    <p:sldLayoutId id="2147483688" r:id="rId1"/>
    <p:sldLayoutId id="2147483692" r:id="rId2"/>
    <p:sldLayoutId id="2147483689" r:id="rId3"/>
    <p:sldLayoutId id="2147483693" r:id="rId4"/>
    <p:sldLayoutId id="2147483690" r:id="rId5"/>
    <p:sldLayoutId id="2147483694" r:id="rId6"/>
    <p:sldLayoutId id="2147483691" r:id="rId7"/>
    <p:sldLayoutId id="2147483695" r:id="rId8"/>
    <p:sldLayoutId id="2147483700" r:id="rId9"/>
    <p:sldLayoutId id="2147483696" r:id="rId10"/>
    <p:sldLayoutId id="2147483697" r:id="rId11"/>
    <p:sldLayoutId id="2147483699" r:id="rId12"/>
    <p:sldLayoutId id="2147483702" r:id="rId13"/>
    <p:sldLayoutId id="2147483703" r:id="rId14"/>
    <p:sldLayoutId id="2147483701" r:id="rId15"/>
    <p:sldLayoutId id="2147483698" r:id="rId16"/>
  </p:sldLayoutIdLst>
  <p:hf hdr="0" ftr="0" dt="0"/>
  <p:txStyles>
    <p:titleStyle>
      <a:lvl1pPr algn="l" defTabSz="914400" rtl="0" eaLnBrk="1" latinLnBrk="0" hangingPunct="1">
        <a:lnSpc>
          <a:spcPct val="90000"/>
        </a:lnSpc>
        <a:spcBef>
          <a:spcPct val="0"/>
        </a:spcBef>
        <a:buNone/>
        <a:defRPr sz="4400" b="0" i="0" kern="1200">
          <a:solidFill>
            <a:schemeClr val="tx1"/>
          </a:solidFill>
          <a:latin typeface="+mj-lt"/>
          <a:ea typeface="+mj-ea"/>
          <a:cs typeface="+mj-cs"/>
        </a:defRPr>
      </a:lvl1pPr>
    </p:titleStyle>
    <p:bodyStyle>
      <a:lvl1pPr marL="285750" indent="-285750" algn="l" defTabSz="914400" rtl="0" eaLnBrk="1" latinLnBrk="0" hangingPunct="1">
        <a:lnSpc>
          <a:spcPct val="90000"/>
        </a:lnSpc>
        <a:spcBef>
          <a:spcPts val="1000"/>
        </a:spcBef>
        <a:buFont typeface="Arial" panose="020B0604020202020204" pitchFamily="34" charset="0"/>
        <a:buChar char="•"/>
        <a:defRPr sz="1400" b="0" i="0" kern="1200">
          <a:solidFill>
            <a:schemeClr val="tx1"/>
          </a:solidFill>
          <a:latin typeface="+mn-lt"/>
          <a:ea typeface="+mn-ea"/>
          <a:cs typeface="+mn-cs"/>
        </a:defRPr>
      </a:lvl1pPr>
      <a:lvl2pPr marL="7429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2pPr>
      <a:lvl3pPr marL="12001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3pPr>
      <a:lvl4pPr marL="16573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4pPr>
      <a:lvl5pPr marL="21145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D46EBD6-3782-2C4D-95A8-C1A7549E8D6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B8C53432-398F-F64C-98A5-5E74AE987B2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826164442"/>
      </p:ext>
    </p:extLst>
  </p:cSld>
  <p:clrMap bg1="lt1" tx1="dk1" bg2="lt2" tx2="dk2" accent1="accent1" accent2="accent2" accent3="accent3" accent4="accent4" accent5="accent5" accent6="accent6" hlink="hlink" folHlink="folHlink"/>
  <p:sldLayoutIdLst>
    <p:sldLayoutId id="2147483705" r:id="rId1"/>
    <p:sldLayoutId id="2147483706" r:id="rId2"/>
    <p:sldLayoutId id="2147483707" r:id="rId3"/>
    <p:sldLayoutId id="2147483708" r:id="rId4"/>
    <p:sldLayoutId id="2147483709" r:id="rId5"/>
    <p:sldLayoutId id="2147483710" r:id="rId6"/>
    <p:sldLayoutId id="2147483711" r:id="rId7"/>
    <p:sldLayoutId id="2147483712" r:id="rId8"/>
    <p:sldLayoutId id="2147483713" r:id="rId9"/>
    <p:sldLayoutId id="2147483714" r:id="rId10"/>
    <p:sldLayoutId id="2147483715" r:id="rId11"/>
    <p:sldLayoutId id="2147483716" r:id="rId12"/>
    <p:sldLayoutId id="2147483717" r:id="rId13"/>
    <p:sldLayoutId id="2147483718" r:id="rId14"/>
    <p:sldLayoutId id="2147483719" r:id="rId15"/>
    <p:sldLayoutId id="2147483720" r:id="rId16"/>
  </p:sldLayoutIdLst>
  <p:hf hdr="0" ftr="0" dt="0"/>
  <p:txStyles>
    <p:titleStyle>
      <a:lvl1pPr algn="l" defTabSz="914400" rtl="0" eaLnBrk="1" latinLnBrk="0" hangingPunct="1">
        <a:lnSpc>
          <a:spcPct val="90000"/>
        </a:lnSpc>
        <a:spcBef>
          <a:spcPct val="0"/>
        </a:spcBef>
        <a:buNone/>
        <a:defRPr sz="4400" b="0" i="0" kern="1200">
          <a:solidFill>
            <a:schemeClr val="tx1"/>
          </a:solidFill>
          <a:latin typeface="+mj-lt"/>
          <a:ea typeface="+mj-ea"/>
          <a:cs typeface="+mj-cs"/>
        </a:defRPr>
      </a:lvl1pPr>
    </p:titleStyle>
    <p:bodyStyle>
      <a:lvl1pPr marL="285750" indent="-285750" algn="l" defTabSz="914400" rtl="0" eaLnBrk="1" latinLnBrk="0" hangingPunct="1">
        <a:lnSpc>
          <a:spcPct val="90000"/>
        </a:lnSpc>
        <a:spcBef>
          <a:spcPts val="1000"/>
        </a:spcBef>
        <a:buFont typeface="Arial" panose="020B0604020202020204" pitchFamily="34" charset="0"/>
        <a:buChar char="•"/>
        <a:defRPr sz="1400" b="0" i="0" kern="1200">
          <a:solidFill>
            <a:schemeClr val="tx1"/>
          </a:solidFill>
          <a:latin typeface="+mn-lt"/>
          <a:ea typeface="+mn-ea"/>
          <a:cs typeface="+mn-cs"/>
        </a:defRPr>
      </a:lvl1pPr>
      <a:lvl2pPr marL="7429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2pPr>
      <a:lvl3pPr marL="12001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3pPr>
      <a:lvl4pPr marL="16573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4pPr>
      <a:lvl5pPr marL="21145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D46EBD6-3782-2C4D-95A8-C1A7549E8D6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a:extLst>
              <a:ext uri="{FF2B5EF4-FFF2-40B4-BE49-F238E27FC236}">
                <a16:creationId xmlns:a16="http://schemas.microsoft.com/office/drawing/2014/main" id="{B8C53432-398F-F64C-98A5-5E74AE987B2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50029103"/>
      </p:ext>
    </p:extLst>
  </p:cSld>
  <p:clrMap bg1="lt1" tx1="dk1" bg2="lt2" tx2="dk2" accent1="accent1" accent2="accent2" accent3="accent3" accent4="accent4" accent5="accent5" accent6="accent6" hlink="hlink" folHlink="folHlink"/>
  <p:sldLayoutIdLst>
    <p:sldLayoutId id="2147483722" r:id="rId1"/>
    <p:sldLayoutId id="2147483723" r:id="rId2"/>
    <p:sldLayoutId id="2147483724" r:id="rId3"/>
    <p:sldLayoutId id="2147483725" r:id="rId4"/>
    <p:sldLayoutId id="2147483726" r:id="rId5"/>
    <p:sldLayoutId id="2147483727" r:id="rId6"/>
    <p:sldLayoutId id="2147483728" r:id="rId7"/>
    <p:sldLayoutId id="2147483729" r:id="rId8"/>
    <p:sldLayoutId id="2147483730" r:id="rId9"/>
    <p:sldLayoutId id="2147483731" r:id="rId10"/>
    <p:sldLayoutId id="2147483732" r:id="rId11"/>
    <p:sldLayoutId id="2147483733" r:id="rId12"/>
    <p:sldLayoutId id="2147483734" r:id="rId13"/>
    <p:sldLayoutId id="2147483735" r:id="rId14"/>
    <p:sldLayoutId id="2147483736" r:id="rId15"/>
    <p:sldLayoutId id="2147483737" r:id="rId16"/>
    <p:sldLayoutId id="2147483738" r:id="rId17"/>
    <p:sldLayoutId id="2147483739" r:id="rId18"/>
    <p:sldLayoutId id="2147483740" r:id="rId19"/>
    <p:sldLayoutId id="2147483741" r:id="rId20"/>
    <p:sldLayoutId id="2147483742" r:id="rId21"/>
    <p:sldLayoutId id="2147483743" r:id="rId22"/>
    <p:sldLayoutId id="2147483744" r:id="rId23"/>
    <p:sldLayoutId id="2147483745" r:id="rId24"/>
    <p:sldLayoutId id="2147483746" r:id="rId25"/>
    <p:sldLayoutId id="2147483747" r:id="rId26"/>
    <p:sldLayoutId id="2147483748" r:id="rId27"/>
    <p:sldLayoutId id="2147483749" r:id="rId28"/>
    <p:sldLayoutId id="2147483750" r:id="rId29"/>
    <p:sldLayoutId id="2147483751" r:id="rId30"/>
    <p:sldLayoutId id="2147483752" r:id="rId31"/>
    <p:sldLayoutId id="2147483753" r:id="rId32"/>
    <p:sldLayoutId id="2147483754" r:id="rId33"/>
    <p:sldLayoutId id="2147483755" r:id="rId34"/>
    <p:sldLayoutId id="2147483756" r:id="rId35"/>
    <p:sldLayoutId id="2147483757" r:id="rId36"/>
    <p:sldLayoutId id="2147483758" r:id="rId37"/>
    <p:sldLayoutId id="2147483759" r:id="rId38"/>
    <p:sldLayoutId id="2147483760" r:id="rId39"/>
    <p:sldLayoutId id="2147483761" r:id="rId40"/>
    <p:sldLayoutId id="2147483762" r:id="rId41"/>
    <p:sldLayoutId id="2147483763" r:id="rId42"/>
    <p:sldLayoutId id="2147483764" r:id="rId43"/>
    <p:sldLayoutId id="2147483765" r:id="rId44"/>
    <p:sldLayoutId id="2147483766" r:id="rId45"/>
    <p:sldLayoutId id="2147483767" r:id="rId46"/>
    <p:sldLayoutId id="2147483768" r:id="rId47"/>
    <p:sldLayoutId id="2147483769" r:id="rId48"/>
    <p:sldLayoutId id="2147483770" r:id="rId49"/>
    <p:sldLayoutId id="2147483771" r:id="rId50"/>
    <p:sldLayoutId id="2147483772" r:id="rId51"/>
    <p:sldLayoutId id="2147483773" r:id="rId52"/>
    <p:sldLayoutId id="2147483774" r:id="rId53"/>
    <p:sldLayoutId id="2147483775" r:id="rId54"/>
    <p:sldLayoutId id="2147483776" r:id="rId55"/>
    <p:sldLayoutId id="2147483777" r:id="rId56"/>
    <p:sldLayoutId id="2147483778" r:id="rId57"/>
    <p:sldLayoutId id="2147483779" r:id="rId58"/>
    <p:sldLayoutId id="2147483780" r:id="rId59"/>
    <p:sldLayoutId id="2147483781" r:id="rId60"/>
    <p:sldLayoutId id="2147483782" r:id="rId61"/>
    <p:sldLayoutId id="2147483783" r:id="rId62"/>
    <p:sldLayoutId id="2147483784" r:id="rId63"/>
    <p:sldLayoutId id="2147483785" r:id="rId64"/>
    <p:sldLayoutId id="2147483786" r:id="rId65"/>
    <p:sldLayoutId id="2147483787" r:id="rId66"/>
    <p:sldLayoutId id="2147483788" r:id="rId67"/>
    <p:sldLayoutId id="2147483789" r:id="rId68"/>
    <p:sldLayoutId id="2147483790" r:id="rId69"/>
    <p:sldLayoutId id="2147483791" r:id="rId70"/>
    <p:sldLayoutId id="2147483792" r:id="rId71"/>
    <p:sldLayoutId id="2147483793" r:id="rId72"/>
    <p:sldLayoutId id="2147483794" r:id="rId73"/>
    <p:sldLayoutId id="2147483795" r:id="rId74"/>
    <p:sldLayoutId id="2147483796" r:id="rId75"/>
    <p:sldLayoutId id="2147483797" r:id="rId76"/>
    <p:sldLayoutId id="2147483798" r:id="rId77"/>
    <p:sldLayoutId id="2147483799" r:id="rId78"/>
    <p:sldLayoutId id="2147483800" r:id="rId79"/>
    <p:sldLayoutId id="2147483801" r:id="rId80"/>
    <p:sldLayoutId id="2147483802" r:id="rId81"/>
    <p:sldLayoutId id="2147483803" r:id="rId82"/>
    <p:sldLayoutId id="2147483804" r:id="rId83"/>
    <p:sldLayoutId id="2147483805" r:id="rId84"/>
    <p:sldLayoutId id="2147483806" r:id="rId85"/>
    <p:sldLayoutId id="2147483807" r:id="rId86"/>
    <p:sldLayoutId id="2147483808" r:id="rId87"/>
    <p:sldLayoutId id="2147483809" r:id="rId88"/>
    <p:sldLayoutId id="2147483810" r:id="rId89"/>
    <p:sldLayoutId id="2147483811" r:id="rId90"/>
    <p:sldLayoutId id="2147483812" r:id="rId91"/>
    <p:sldLayoutId id="2147483813" r:id="rId92"/>
    <p:sldLayoutId id="2147483814" r:id="rId93"/>
    <p:sldLayoutId id="2147483815" r:id="rId94"/>
    <p:sldLayoutId id="2147483816" r:id="rId95"/>
    <p:sldLayoutId id="2147483817" r:id="rId96"/>
    <p:sldLayoutId id="2147483818" r:id="rId97"/>
    <p:sldLayoutId id="2147483819" r:id="rId98"/>
    <p:sldLayoutId id="2147483820" r:id="rId99"/>
    <p:sldLayoutId id="2147483821" r:id="rId100"/>
    <p:sldLayoutId id="2147483822" r:id="rId101"/>
    <p:sldLayoutId id="2147483823" r:id="rId102"/>
    <p:sldLayoutId id="2147483824" r:id="rId103"/>
    <p:sldLayoutId id="2147483825" r:id="rId104"/>
    <p:sldLayoutId id="2147483826" r:id="rId105"/>
    <p:sldLayoutId id="2147483827" r:id="rId106"/>
    <p:sldLayoutId id="2147483828" r:id="rId107"/>
    <p:sldLayoutId id="2147483829" r:id="rId108"/>
    <p:sldLayoutId id="2147483830" r:id="rId109"/>
    <p:sldLayoutId id="2147483831" r:id="rId110"/>
    <p:sldLayoutId id="2147483832" r:id="rId111"/>
    <p:sldLayoutId id="2147483833" r:id="rId112"/>
    <p:sldLayoutId id="2147483834" r:id="rId113"/>
    <p:sldLayoutId id="2147483835" r:id="rId114"/>
    <p:sldLayoutId id="2147483836" r:id="rId115"/>
    <p:sldLayoutId id="2147483837" r:id="rId116"/>
    <p:sldLayoutId id="2147483838" r:id="rId117"/>
    <p:sldLayoutId id="2147483839" r:id="rId118"/>
    <p:sldLayoutId id="2147483840" r:id="rId119"/>
  </p:sldLayoutIdLst>
  <p:txStyles>
    <p:titleStyle>
      <a:lvl1pPr algn="l" defTabSz="914400" rtl="0" eaLnBrk="1" latinLnBrk="0" hangingPunct="1">
        <a:lnSpc>
          <a:spcPct val="90000"/>
        </a:lnSpc>
        <a:spcBef>
          <a:spcPct val="0"/>
        </a:spcBef>
        <a:buNone/>
        <a:defRPr sz="4400" b="0" i="0" kern="1200">
          <a:solidFill>
            <a:schemeClr val="tx1"/>
          </a:solidFill>
          <a:latin typeface="+mj-lt"/>
          <a:ea typeface="+mj-ea"/>
          <a:cs typeface="+mj-cs"/>
        </a:defRPr>
      </a:lvl1pPr>
    </p:titleStyle>
    <p:bodyStyle>
      <a:lvl1pPr marL="285750" indent="-285750" algn="l" defTabSz="914400" rtl="0" eaLnBrk="1" latinLnBrk="0" hangingPunct="1">
        <a:lnSpc>
          <a:spcPct val="90000"/>
        </a:lnSpc>
        <a:spcBef>
          <a:spcPts val="1000"/>
        </a:spcBef>
        <a:buFont typeface="Arial" panose="020B0604020202020204" pitchFamily="34" charset="0"/>
        <a:buChar char="•"/>
        <a:defRPr sz="1400" b="0" i="0" kern="1200">
          <a:solidFill>
            <a:schemeClr val="tx1"/>
          </a:solidFill>
          <a:latin typeface="+mn-lt"/>
          <a:ea typeface="+mn-ea"/>
          <a:cs typeface="+mn-cs"/>
        </a:defRPr>
      </a:lvl1pPr>
      <a:lvl2pPr marL="7429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2pPr>
      <a:lvl3pPr marL="12001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3pPr>
      <a:lvl4pPr marL="16573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4pPr>
      <a:lvl5pPr marL="21145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3.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7.xml"/></Relationships>
</file>

<file path=ppt/slides/_rels/slide5.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ZA" dirty="0" smtClean="0"/>
              <a:t>Securing the deal: </a:t>
            </a:r>
            <a:br>
              <a:rPr lang="en-ZA" dirty="0" smtClean="0"/>
            </a:br>
            <a:r>
              <a:rPr lang="en-ZA" dirty="0" smtClean="0"/>
              <a:t>The fundamentals of an OTP</a:t>
            </a:r>
            <a:endParaRPr lang="en-ZA" dirty="0"/>
          </a:p>
        </p:txBody>
      </p:sp>
    </p:spTree>
    <p:extLst>
      <p:ext uri="{BB962C8B-B14F-4D97-AF65-F5344CB8AC3E}">
        <p14:creationId xmlns:p14="http://schemas.microsoft.com/office/powerpoint/2010/main" val="371950119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05954" y="578734"/>
            <a:ext cx="11003963" cy="6008678"/>
          </a:xfrm>
        </p:spPr>
        <p:txBody>
          <a:bodyPr/>
          <a:lstStyle/>
          <a:p>
            <a:pPr algn="ctr"/>
            <a:r>
              <a:rPr lang="en-ZA" sz="2800" dirty="0" smtClean="0"/>
              <a:t>DISCLAIMER</a:t>
            </a:r>
            <a:br>
              <a:rPr lang="en-ZA" sz="2800" dirty="0" smtClean="0"/>
            </a:br>
            <a:r>
              <a:rPr lang="en-ZA" sz="2800" dirty="0"/>
              <a:t/>
            </a:r>
            <a:br>
              <a:rPr lang="en-ZA" sz="2800" dirty="0"/>
            </a:br>
            <a:r>
              <a:rPr lang="en-ZA" sz="2100" dirty="0"/>
              <a:t>The training material provided is intended for training purposes only and should not be relied upon as a substitute for professional advice. The information presented is for general informational purposes and is not intended to be a substitute for legal, accounting, or other professional advice. We make every effort to ensure the accuracy and completeness of the information provided, but we do not guarantee that the information is error-free. We reserve the right to amend any errors in calculation or information presented in the training material. The information provided in the training material may not be suitable for all individuals or situations. You should always seek the advice of a professional before making any decisions based on the information provided. By using the training material, you agree to release us from any liability for any damages or losses, whether direct or indirect, that may result from your use of the information provided. We reserve the right to modify or discontinue the training material at any time without notice.</a:t>
            </a:r>
          </a:p>
        </p:txBody>
      </p:sp>
    </p:spTree>
    <p:extLst>
      <p:ext uri="{BB962C8B-B14F-4D97-AF65-F5344CB8AC3E}">
        <p14:creationId xmlns:p14="http://schemas.microsoft.com/office/powerpoint/2010/main" val="23756967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FC5195-632B-2EAC-0B0E-5353AEBF551D}"/>
              </a:ext>
            </a:extLst>
          </p:cNvPr>
          <p:cNvSpPr>
            <a:spLocks noGrp="1"/>
          </p:cNvSpPr>
          <p:nvPr>
            <p:ph type="ctrTitle"/>
          </p:nvPr>
        </p:nvSpPr>
        <p:spPr/>
        <p:txBody>
          <a:bodyPr/>
          <a:lstStyle/>
          <a:p>
            <a:r>
              <a:rPr lang="en-GB" dirty="0" smtClean="0"/>
              <a:t>Introduction</a:t>
            </a:r>
            <a:endParaRPr lang="en-GB" dirty="0"/>
          </a:p>
        </p:txBody>
      </p:sp>
      <p:sp>
        <p:nvSpPr>
          <p:cNvPr id="3" name="Subtitle 2">
            <a:extLst>
              <a:ext uri="{FF2B5EF4-FFF2-40B4-BE49-F238E27FC236}">
                <a16:creationId xmlns:a16="http://schemas.microsoft.com/office/drawing/2014/main" id="{7D6261E6-23A0-9565-2D2E-2549F1E5BAAF}"/>
              </a:ext>
            </a:extLst>
          </p:cNvPr>
          <p:cNvSpPr>
            <a:spLocks noGrp="1"/>
          </p:cNvSpPr>
          <p:nvPr>
            <p:ph type="body" sz="quarter" idx="11"/>
          </p:nvPr>
        </p:nvSpPr>
        <p:spPr>
          <a:xfrm>
            <a:off x="706497" y="1318726"/>
            <a:ext cx="4736360" cy="3964336"/>
          </a:xfrm>
        </p:spPr>
        <p:txBody>
          <a:bodyPr>
            <a:normAutofit fontScale="92500" lnSpcReduction="10000"/>
          </a:bodyPr>
          <a:lstStyle/>
          <a:p>
            <a:pPr>
              <a:lnSpc>
                <a:spcPct val="200000"/>
              </a:lnSpc>
            </a:pPr>
            <a:r>
              <a:rPr lang="en-ZA" sz="1600" dirty="0" smtClean="0"/>
              <a:t>While OTPs </a:t>
            </a:r>
            <a:r>
              <a:rPr lang="en-ZA" sz="1600" dirty="0"/>
              <a:t>vary in content, style, and length, they </a:t>
            </a:r>
            <a:r>
              <a:rPr lang="en-ZA" sz="1600" dirty="0" smtClean="0"/>
              <a:t>have one thing in </a:t>
            </a:r>
            <a:r>
              <a:rPr lang="en-ZA" sz="1600" dirty="0"/>
              <a:t>common</a:t>
            </a:r>
            <a:r>
              <a:rPr lang="en-ZA" sz="1600" dirty="0" smtClean="0"/>
              <a:t>: The inclusion of certain key </a:t>
            </a:r>
            <a:r>
              <a:rPr lang="en-ZA" sz="1600" dirty="0"/>
              <a:t>provisions. </a:t>
            </a:r>
          </a:p>
          <a:p>
            <a:pPr>
              <a:lnSpc>
                <a:spcPct val="200000"/>
              </a:lnSpc>
            </a:pPr>
            <a:r>
              <a:rPr lang="en-ZA" sz="1600" dirty="0"/>
              <a:t>All material terms must be set out in the agreement, failing which either party can argue that there was not a ‘meeting of the minds’ (consensus) regarding </a:t>
            </a:r>
            <a:r>
              <a:rPr lang="en-ZA" sz="1600" dirty="0" smtClean="0"/>
              <a:t>its terms. </a:t>
            </a:r>
            <a:endParaRPr lang="en-ZA" sz="1600" dirty="0"/>
          </a:p>
          <a:p>
            <a:pPr>
              <a:lnSpc>
                <a:spcPct val="200000"/>
              </a:lnSpc>
            </a:pPr>
            <a:r>
              <a:rPr lang="en-ZA" sz="1600" dirty="0"/>
              <a:t>Resultantly, </a:t>
            </a:r>
            <a:r>
              <a:rPr lang="en-ZA" sz="1600" dirty="0" smtClean="0"/>
              <a:t>it </a:t>
            </a:r>
            <a:r>
              <a:rPr lang="en-ZA" sz="1600" dirty="0"/>
              <a:t>will be null and void.</a:t>
            </a: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l="11550" r="11550"/>
          <a:stretch>
            <a:fillRect/>
          </a:stretch>
        </p:blipFill>
        <p:spPr/>
      </p:pic>
    </p:spTree>
    <p:extLst>
      <p:ext uri="{BB962C8B-B14F-4D97-AF65-F5344CB8AC3E}">
        <p14:creationId xmlns:p14="http://schemas.microsoft.com/office/powerpoint/2010/main" val="24782583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idx="4294967295"/>
          </p:nvPr>
        </p:nvSpPr>
        <p:spPr>
          <a:xfrm>
            <a:off x="796925" y="382588"/>
            <a:ext cx="11395075" cy="758825"/>
          </a:xfrm>
        </p:spPr>
        <p:txBody>
          <a:bodyPr>
            <a:normAutofit/>
          </a:bodyPr>
          <a:lstStyle/>
          <a:p>
            <a:r>
              <a:rPr lang="en-GB" sz="2400" dirty="0" smtClean="0"/>
              <a:t>Description of the parties</a:t>
            </a:r>
            <a:endParaRPr lang="en-ZA" sz="2400" dirty="0"/>
          </a:p>
        </p:txBody>
      </p:sp>
      <p:sp>
        <p:nvSpPr>
          <p:cNvPr id="2" name="Text Placeholder 1"/>
          <p:cNvSpPr>
            <a:spLocks noGrp="1"/>
          </p:cNvSpPr>
          <p:nvPr>
            <p:ph type="body" sz="quarter" idx="4294967295"/>
          </p:nvPr>
        </p:nvSpPr>
        <p:spPr>
          <a:xfrm>
            <a:off x="833438" y="1254677"/>
            <a:ext cx="10969786" cy="5118100"/>
          </a:xfrm>
        </p:spPr>
        <p:txBody>
          <a:bodyPr>
            <a:normAutofit/>
          </a:bodyPr>
          <a:lstStyle/>
          <a:p>
            <a:pPr>
              <a:lnSpc>
                <a:spcPct val="200000"/>
              </a:lnSpc>
            </a:pPr>
            <a:r>
              <a:rPr lang="en-ZA" dirty="0"/>
              <a:t>It is important to clearly and accurately describe the seller(s) and purchaser(s) </a:t>
            </a:r>
            <a:r>
              <a:rPr lang="en-ZA" dirty="0" smtClean="0"/>
              <a:t>to </a:t>
            </a:r>
            <a:r>
              <a:rPr lang="en-ZA" dirty="0"/>
              <a:t>avoid confusion or uncertainty.</a:t>
            </a:r>
          </a:p>
          <a:p>
            <a:pPr lvl="0">
              <a:lnSpc>
                <a:spcPct val="200000"/>
              </a:lnSpc>
            </a:pPr>
            <a:r>
              <a:rPr lang="en-ZA" dirty="0"/>
              <a:t>If the seller or purchaser is a company, close corporation, or trust, the name of the person who is signing the agreement on behalf of that entity must be inserted.</a:t>
            </a:r>
          </a:p>
          <a:p>
            <a:pPr lvl="0">
              <a:lnSpc>
                <a:spcPct val="200000"/>
              </a:lnSpc>
            </a:pPr>
            <a:r>
              <a:rPr lang="en-ZA" b="1" dirty="0"/>
              <a:t>NB: If the sale involves a trust, a resolution authorising an individual to sign on behalf of the trust must be obtained prior to signature.</a:t>
            </a:r>
          </a:p>
          <a:p>
            <a:pPr lvl="0">
              <a:lnSpc>
                <a:spcPct val="200000"/>
              </a:lnSpc>
            </a:pPr>
            <a:r>
              <a:rPr lang="en-ZA" dirty="0"/>
              <a:t>Nominating a company to be formed as purchaser is possible – provided certain conditions and timeframes are met.</a:t>
            </a:r>
          </a:p>
          <a:p>
            <a:pPr>
              <a:lnSpc>
                <a:spcPct val="200000"/>
              </a:lnSpc>
            </a:pPr>
            <a:r>
              <a:rPr lang="en-ZA" b="1" dirty="0"/>
              <a:t>NOTE: Married parties and signing </a:t>
            </a:r>
          </a:p>
          <a:p>
            <a:pPr lvl="1">
              <a:lnSpc>
                <a:spcPct val="200000"/>
              </a:lnSpc>
              <a:buFont typeface="Wingdings" panose="05000000000000000000" pitchFamily="2" charset="2"/>
              <a:buChar char="ü"/>
            </a:pPr>
            <a:r>
              <a:rPr lang="en-ZA" dirty="0"/>
              <a:t>If the seller is married in community of property, the spouse must </a:t>
            </a:r>
            <a:r>
              <a:rPr lang="en-ZA" dirty="0" smtClean="0"/>
              <a:t>sign, too</a:t>
            </a:r>
            <a:r>
              <a:rPr lang="en-ZA" dirty="0"/>
              <a:t>.</a:t>
            </a:r>
          </a:p>
          <a:p>
            <a:pPr lvl="1">
              <a:lnSpc>
                <a:spcPct val="200000"/>
              </a:lnSpc>
              <a:buFont typeface="Wingdings" panose="05000000000000000000" pitchFamily="2" charset="2"/>
              <a:buChar char="ü"/>
            </a:pPr>
            <a:r>
              <a:rPr lang="en-ZA" dirty="0"/>
              <a:t>If the purchaser is married in community of property, the spouse need not </a:t>
            </a:r>
            <a:r>
              <a:rPr lang="en-ZA" dirty="0" smtClean="0"/>
              <a:t>sign.</a:t>
            </a:r>
            <a:endParaRPr lang="en-ZA" dirty="0"/>
          </a:p>
        </p:txBody>
      </p:sp>
    </p:spTree>
    <p:extLst>
      <p:ext uri="{BB962C8B-B14F-4D97-AF65-F5344CB8AC3E}">
        <p14:creationId xmlns:p14="http://schemas.microsoft.com/office/powerpoint/2010/main" val="36663502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B422DA-3AEA-908E-4566-77FB6CDC79E6}"/>
              </a:ext>
            </a:extLst>
          </p:cNvPr>
          <p:cNvSpPr>
            <a:spLocks noGrp="1"/>
          </p:cNvSpPr>
          <p:nvPr>
            <p:ph type="ctrTitle"/>
          </p:nvPr>
        </p:nvSpPr>
        <p:spPr/>
        <p:txBody>
          <a:bodyPr/>
          <a:lstStyle/>
          <a:p>
            <a:r>
              <a:rPr lang="en-US" dirty="0" smtClean="0"/>
              <a:t>Description of the property</a:t>
            </a:r>
            <a:endParaRPr lang="en-US" dirty="0"/>
          </a:p>
        </p:txBody>
      </p:sp>
      <p:sp>
        <p:nvSpPr>
          <p:cNvPr id="4" name="Subtitle 3">
            <a:extLst>
              <a:ext uri="{FF2B5EF4-FFF2-40B4-BE49-F238E27FC236}">
                <a16:creationId xmlns:a16="http://schemas.microsoft.com/office/drawing/2014/main" id="{E0B5C4A0-0D15-624D-8030-F9A4265B0FCE}"/>
              </a:ext>
            </a:extLst>
          </p:cNvPr>
          <p:cNvSpPr>
            <a:spLocks noGrp="1"/>
          </p:cNvSpPr>
          <p:nvPr>
            <p:ph type="body" sz="quarter" idx="11"/>
          </p:nvPr>
        </p:nvSpPr>
        <p:spPr>
          <a:xfrm>
            <a:off x="7059825" y="1284514"/>
            <a:ext cx="4736360" cy="3964336"/>
          </a:xfrm>
        </p:spPr>
        <p:txBody>
          <a:bodyPr>
            <a:normAutofit/>
          </a:bodyPr>
          <a:lstStyle/>
          <a:p>
            <a:pPr>
              <a:lnSpc>
                <a:spcPct val="200000"/>
              </a:lnSpc>
            </a:pPr>
            <a:r>
              <a:rPr lang="en-ZA" sz="1500" dirty="0" smtClean="0"/>
              <a:t>The property being sold must be described in detail.</a:t>
            </a:r>
          </a:p>
          <a:p>
            <a:pPr lvl="0">
              <a:lnSpc>
                <a:spcPct val="200000"/>
              </a:lnSpc>
            </a:pPr>
            <a:r>
              <a:rPr lang="en-ZA" sz="1500" dirty="0" smtClean="0"/>
              <a:t>Inserting the Erf number or physical address is sufficient.</a:t>
            </a:r>
          </a:p>
          <a:p>
            <a:pPr lvl="0">
              <a:lnSpc>
                <a:spcPct val="200000"/>
              </a:lnSpc>
            </a:pPr>
            <a:r>
              <a:rPr lang="en-ZA" sz="1500" dirty="0" smtClean="0"/>
              <a:t>For subdivisions, the property must be clearly identified or easily ascertainable via a diagram.</a:t>
            </a:r>
          </a:p>
          <a:p>
            <a:pPr>
              <a:lnSpc>
                <a:spcPct val="150000"/>
              </a:lnSpc>
            </a:pPr>
            <a:endParaRPr lang="en-US" sz="1600"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l="11566" r="11566"/>
          <a:stretch>
            <a:fillRect/>
          </a:stretch>
        </p:blipFill>
        <p:spPr/>
      </p:pic>
    </p:spTree>
    <p:extLst>
      <p:ext uri="{BB962C8B-B14F-4D97-AF65-F5344CB8AC3E}">
        <p14:creationId xmlns:p14="http://schemas.microsoft.com/office/powerpoint/2010/main" val="42297667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FC5195-632B-2EAC-0B0E-5353AEBF551D}"/>
              </a:ext>
            </a:extLst>
          </p:cNvPr>
          <p:cNvSpPr>
            <a:spLocks noGrp="1"/>
          </p:cNvSpPr>
          <p:nvPr>
            <p:ph type="ctrTitle"/>
          </p:nvPr>
        </p:nvSpPr>
        <p:spPr/>
        <p:txBody>
          <a:bodyPr/>
          <a:lstStyle/>
          <a:p>
            <a:r>
              <a:rPr lang="en-GB" dirty="0" smtClean="0"/>
              <a:t>Purchase price</a:t>
            </a:r>
            <a:endParaRPr lang="en-GB" dirty="0"/>
          </a:p>
        </p:txBody>
      </p:sp>
      <p:sp>
        <p:nvSpPr>
          <p:cNvPr id="3" name="Subtitle 2">
            <a:extLst>
              <a:ext uri="{FF2B5EF4-FFF2-40B4-BE49-F238E27FC236}">
                <a16:creationId xmlns:a16="http://schemas.microsoft.com/office/drawing/2014/main" id="{7D6261E6-23A0-9565-2D2E-2549F1E5BAAF}"/>
              </a:ext>
            </a:extLst>
          </p:cNvPr>
          <p:cNvSpPr>
            <a:spLocks noGrp="1"/>
          </p:cNvSpPr>
          <p:nvPr>
            <p:ph type="body" sz="quarter" idx="11"/>
          </p:nvPr>
        </p:nvSpPr>
        <p:spPr>
          <a:xfrm>
            <a:off x="705954" y="1163215"/>
            <a:ext cx="5079025" cy="4649756"/>
          </a:xfrm>
        </p:spPr>
        <p:txBody>
          <a:bodyPr>
            <a:noAutofit/>
          </a:bodyPr>
          <a:lstStyle/>
          <a:p>
            <a:pPr>
              <a:lnSpc>
                <a:spcPct val="200000"/>
              </a:lnSpc>
            </a:pPr>
            <a:r>
              <a:rPr lang="en-ZA" sz="1500" dirty="0"/>
              <a:t>The purchase price must be a fixed </a:t>
            </a:r>
            <a:r>
              <a:rPr lang="en-ZA" sz="1500" dirty="0" smtClean="0"/>
              <a:t>amount.</a:t>
            </a:r>
            <a:endParaRPr lang="en-ZA" sz="1500" dirty="0"/>
          </a:p>
          <a:p>
            <a:pPr>
              <a:lnSpc>
                <a:spcPct val="200000"/>
              </a:lnSpc>
            </a:pPr>
            <a:r>
              <a:rPr lang="en-ZA" sz="1500" dirty="0"/>
              <a:t>It is usually indicated in numerals and words (R2 000 000.00 / TWO MILLION </a:t>
            </a:r>
            <a:r>
              <a:rPr lang="en-ZA" sz="1500" dirty="0" smtClean="0"/>
              <a:t>RAND).</a:t>
            </a:r>
          </a:p>
          <a:p>
            <a:pPr>
              <a:lnSpc>
                <a:spcPct val="200000"/>
              </a:lnSpc>
            </a:pPr>
            <a:r>
              <a:rPr lang="en-ZA" sz="1500" dirty="0" smtClean="0"/>
              <a:t>It </a:t>
            </a:r>
            <a:r>
              <a:rPr lang="en-ZA" sz="1500" dirty="0"/>
              <a:t>cannot be left blank or ‘determined at a later stage’.</a:t>
            </a:r>
          </a:p>
          <a:p>
            <a:pPr>
              <a:lnSpc>
                <a:spcPct val="200000"/>
              </a:lnSpc>
            </a:pPr>
            <a:r>
              <a:rPr lang="en-ZA" sz="1500" dirty="0"/>
              <a:t>If VAT is payable by the purchaser, the agreement must indicate whether VAT is included or excluded.</a:t>
            </a:r>
          </a:p>
          <a:p>
            <a:pPr>
              <a:lnSpc>
                <a:spcPct val="200000"/>
              </a:lnSpc>
            </a:pPr>
            <a:r>
              <a:rPr lang="en-ZA" sz="1500" dirty="0"/>
              <a:t>The agreement must indicate how the purchase price is to be secured.</a:t>
            </a:r>
          </a:p>
        </p:txBody>
      </p:sp>
      <p:pic>
        <p:nvPicPr>
          <p:cNvPr id="8" name="Picture Placeholder 7"/>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1573" r="11573"/>
          <a:stretch>
            <a:fillRect/>
          </a:stretch>
        </p:blipFill>
        <p:spPr/>
      </p:pic>
    </p:spTree>
    <p:extLst>
      <p:ext uri="{BB962C8B-B14F-4D97-AF65-F5344CB8AC3E}">
        <p14:creationId xmlns:p14="http://schemas.microsoft.com/office/powerpoint/2010/main" val="83689384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B422DA-3AEA-908E-4566-77FB6CDC79E6}"/>
              </a:ext>
            </a:extLst>
          </p:cNvPr>
          <p:cNvSpPr>
            <a:spLocks noGrp="1"/>
          </p:cNvSpPr>
          <p:nvPr>
            <p:ph type="ctrTitle"/>
          </p:nvPr>
        </p:nvSpPr>
        <p:spPr>
          <a:xfrm>
            <a:off x="718458" y="578734"/>
            <a:ext cx="11077727" cy="705780"/>
          </a:xfrm>
        </p:spPr>
        <p:txBody>
          <a:bodyPr/>
          <a:lstStyle/>
          <a:p>
            <a:r>
              <a:rPr lang="en-US" dirty="0" smtClean="0"/>
              <a:t>Payment of deposit</a:t>
            </a:r>
            <a:endParaRPr lang="en-US" dirty="0"/>
          </a:p>
        </p:txBody>
      </p:sp>
      <p:sp>
        <p:nvSpPr>
          <p:cNvPr id="4" name="Subtitle 3">
            <a:extLst>
              <a:ext uri="{FF2B5EF4-FFF2-40B4-BE49-F238E27FC236}">
                <a16:creationId xmlns:a16="http://schemas.microsoft.com/office/drawing/2014/main" id="{E0B5C4A0-0D15-624D-8030-F9A4265B0FCE}"/>
              </a:ext>
            </a:extLst>
          </p:cNvPr>
          <p:cNvSpPr>
            <a:spLocks noGrp="1"/>
          </p:cNvSpPr>
          <p:nvPr>
            <p:ph type="body" sz="quarter" idx="11"/>
          </p:nvPr>
        </p:nvSpPr>
        <p:spPr>
          <a:xfrm>
            <a:off x="718458" y="1284513"/>
            <a:ext cx="11077728" cy="4237393"/>
          </a:xfrm>
        </p:spPr>
        <p:txBody>
          <a:bodyPr>
            <a:noAutofit/>
          </a:bodyPr>
          <a:lstStyle/>
          <a:p>
            <a:pPr lvl="0">
              <a:lnSpc>
                <a:spcPct val="200000"/>
              </a:lnSpc>
            </a:pPr>
            <a:r>
              <a:rPr lang="en-ZA" sz="1500" dirty="0" smtClean="0"/>
              <a:t>The agreement must specify:</a:t>
            </a:r>
          </a:p>
          <a:p>
            <a:pPr lvl="1">
              <a:lnSpc>
                <a:spcPct val="200000"/>
              </a:lnSpc>
              <a:buFont typeface="Wingdings" panose="05000000000000000000" pitchFamily="2" charset="2"/>
              <a:buChar char="ü"/>
            </a:pPr>
            <a:r>
              <a:rPr lang="en-ZA" sz="1500" dirty="0" smtClean="0"/>
              <a:t>The deposit amount.</a:t>
            </a:r>
          </a:p>
          <a:p>
            <a:pPr lvl="1">
              <a:lnSpc>
                <a:spcPct val="200000"/>
              </a:lnSpc>
              <a:buFont typeface="Wingdings" panose="05000000000000000000" pitchFamily="2" charset="2"/>
              <a:buChar char="ü"/>
            </a:pPr>
            <a:r>
              <a:rPr lang="en-ZA" sz="1500" dirty="0" smtClean="0"/>
              <a:t>The timeframe for paying the deposit.</a:t>
            </a:r>
          </a:p>
          <a:p>
            <a:pPr lvl="1">
              <a:lnSpc>
                <a:spcPct val="200000"/>
              </a:lnSpc>
              <a:buFont typeface="Wingdings" panose="05000000000000000000" pitchFamily="2" charset="2"/>
              <a:buChar char="ü"/>
            </a:pPr>
            <a:r>
              <a:rPr lang="en-ZA" sz="1500" dirty="0" smtClean="0"/>
              <a:t>Whether the conveyancer or agent is collecting the deposit on behalf of the seller.</a:t>
            </a:r>
          </a:p>
          <a:p>
            <a:pPr lvl="0">
              <a:lnSpc>
                <a:spcPct val="200000"/>
              </a:lnSpc>
            </a:pPr>
            <a:r>
              <a:rPr lang="en-ZA" sz="1500" dirty="0" smtClean="0"/>
              <a:t>Usually</a:t>
            </a:r>
            <a:r>
              <a:rPr lang="en-ZA" sz="1500" dirty="0"/>
              <a:t>, payment of the deposit is requested within three to seven days of </a:t>
            </a:r>
            <a:r>
              <a:rPr lang="en-ZA" sz="1500" dirty="0" smtClean="0"/>
              <a:t>signature.</a:t>
            </a:r>
            <a:endParaRPr lang="en-ZA" sz="1500" dirty="0"/>
          </a:p>
          <a:p>
            <a:pPr lvl="0">
              <a:lnSpc>
                <a:spcPct val="200000"/>
              </a:lnSpc>
            </a:pPr>
            <a:r>
              <a:rPr lang="en-ZA" sz="1500" dirty="0"/>
              <a:t>Failure to make payment within the agreed time period = breach.</a:t>
            </a:r>
          </a:p>
          <a:p>
            <a:pPr lvl="0">
              <a:lnSpc>
                <a:spcPct val="200000"/>
              </a:lnSpc>
            </a:pPr>
            <a:r>
              <a:rPr lang="en-ZA" sz="1500" dirty="0"/>
              <a:t>Best practice: Draft an addendum for signature by both parties to extend the timeframe for payment. </a:t>
            </a:r>
          </a:p>
        </p:txBody>
      </p:sp>
    </p:spTree>
    <p:extLst>
      <p:ext uri="{BB962C8B-B14F-4D97-AF65-F5344CB8AC3E}">
        <p14:creationId xmlns:p14="http://schemas.microsoft.com/office/powerpoint/2010/main" val="31881079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idx="4294967295"/>
          </p:nvPr>
        </p:nvSpPr>
        <p:spPr>
          <a:xfrm>
            <a:off x="796925" y="382588"/>
            <a:ext cx="11395075" cy="758825"/>
          </a:xfrm>
        </p:spPr>
        <p:txBody>
          <a:bodyPr>
            <a:normAutofit/>
          </a:bodyPr>
          <a:lstStyle/>
          <a:p>
            <a:r>
              <a:rPr lang="en-ZA" sz="2400" dirty="0" smtClean="0"/>
              <a:t>Mortgage bond approval</a:t>
            </a:r>
            <a:endParaRPr lang="en-ZA" sz="2400" dirty="0"/>
          </a:p>
        </p:txBody>
      </p:sp>
      <p:sp>
        <p:nvSpPr>
          <p:cNvPr id="2" name="Text Placeholder 1"/>
          <p:cNvSpPr>
            <a:spLocks noGrp="1"/>
          </p:cNvSpPr>
          <p:nvPr>
            <p:ph type="body" sz="quarter" idx="4294967295"/>
          </p:nvPr>
        </p:nvSpPr>
        <p:spPr>
          <a:xfrm>
            <a:off x="796925" y="1141413"/>
            <a:ext cx="4857426" cy="5073650"/>
          </a:xfrm>
        </p:spPr>
        <p:txBody>
          <a:bodyPr/>
          <a:lstStyle/>
          <a:p>
            <a:pPr lvl="0">
              <a:lnSpc>
                <a:spcPct val="200000"/>
              </a:lnSpc>
            </a:pPr>
            <a:r>
              <a:rPr lang="en-ZA" dirty="0"/>
              <a:t>Should the purchaser require a mortgage bond to secure any part of the purchase price, the agreement must specify:</a:t>
            </a:r>
          </a:p>
          <a:p>
            <a:pPr lvl="1">
              <a:lnSpc>
                <a:spcPct val="200000"/>
              </a:lnSpc>
              <a:spcBef>
                <a:spcPts val="1000"/>
              </a:spcBef>
              <a:buFont typeface="Wingdings" panose="05000000000000000000" pitchFamily="2" charset="2"/>
              <a:buChar char="ü"/>
            </a:pPr>
            <a:r>
              <a:rPr lang="en-ZA" dirty="0"/>
              <a:t>The loan amount.</a:t>
            </a:r>
          </a:p>
          <a:p>
            <a:pPr lvl="1">
              <a:lnSpc>
                <a:spcPct val="200000"/>
              </a:lnSpc>
              <a:spcBef>
                <a:spcPts val="1000"/>
              </a:spcBef>
              <a:buFont typeface="Wingdings" panose="05000000000000000000" pitchFamily="2" charset="2"/>
              <a:buChar char="ü"/>
            </a:pPr>
            <a:r>
              <a:rPr lang="en-ZA" dirty="0"/>
              <a:t>The due date for furnishing the conveyancers with bond approval.</a:t>
            </a:r>
          </a:p>
          <a:p>
            <a:pPr lvl="1">
              <a:lnSpc>
                <a:spcPct val="200000"/>
              </a:lnSpc>
              <a:spcBef>
                <a:spcPts val="1000"/>
              </a:spcBef>
              <a:buFont typeface="Wingdings" panose="05000000000000000000" pitchFamily="2" charset="2"/>
              <a:buChar char="ü"/>
            </a:pPr>
            <a:r>
              <a:rPr lang="en-ZA" dirty="0"/>
              <a:t>If an automatic extension is applicable (usually 7 to 14 days).</a:t>
            </a:r>
          </a:p>
          <a:p>
            <a:pPr>
              <a:lnSpc>
                <a:spcPct val="200000"/>
              </a:lnSpc>
            </a:pPr>
            <a:r>
              <a:rPr lang="en-ZA" dirty="0"/>
              <a:t>No mortgage bond approval by the specified date? Agreement = null and void.</a:t>
            </a:r>
          </a:p>
          <a:p>
            <a:pPr marL="0" lvl="0" indent="0">
              <a:lnSpc>
                <a:spcPct val="200000"/>
              </a:lnSpc>
              <a:buNone/>
            </a:pPr>
            <a:endParaRPr lang="en-ZA" dirty="0"/>
          </a:p>
          <a:p>
            <a:endParaRPr lang="en-ZA" dirty="0"/>
          </a:p>
        </p:txBody>
      </p:sp>
      <p:sp>
        <p:nvSpPr>
          <p:cNvPr id="3" name="Text Placeholder 2"/>
          <p:cNvSpPr>
            <a:spLocks noGrp="1"/>
          </p:cNvSpPr>
          <p:nvPr>
            <p:ph type="body" sz="quarter" idx="4294967295"/>
          </p:nvPr>
        </p:nvSpPr>
        <p:spPr>
          <a:xfrm>
            <a:off x="6288833" y="1185864"/>
            <a:ext cx="5507353" cy="5073650"/>
          </a:xfrm>
        </p:spPr>
        <p:txBody>
          <a:bodyPr>
            <a:normAutofit/>
          </a:bodyPr>
          <a:lstStyle/>
          <a:p>
            <a:pPr lvl="0">
              <a:lnSpc>
                <a:spcPct val="200000"/>
              </a:lnSpc>
            </a:pPr>
            <a:r>
              <a:rPr lang="en-ZA" dirty="0" smtClean="0"/>
              <a:t>Mortgage </a:t>
            </a:r>
            <a:r>
              <a:rPr lang="en-ZA" dirty="0"/>
              <a:t>bond approval is deemed to be provided when the purchaser </a:t>
            </a:r>
            <a:r>
              <a:rPr lang="en-ZA" dirty="0" smtClean="0"/>
              <a:t>accepts </a:t>
            </a:r>
            <a:r>
              <a:rPr lang="en-ZA" dirty="0"/>
              <a:t>the bank’s pre-agreement and quotation. </a:t>
            </a:r>
          </a:p>
          <a:p>
            <a:pPr lvl="0">
              <a:lnSpc>
                <a:spcPct val="200000"/>
              </a:lnSpc>
            </a:pPr>
            <a:r>
              <a:rPr lang="en-ZA" dirty="0"/>
              <a:t>Best practice: Ensure the purchaser signs these documents to avoid disputes</a:t>
            </a:r>
            <a:r>
              <a:rPr lang="en-ZA" dirty="0" smtClean="0"/>
              <a:t>.</a:t>
            </a:r>
          </a:p>
          <a:p>
            <a:pPr lvl="0">
              <a:lnSpc>
                <a:spcPct val="200000"/>
              </a:lnSpc>
            </a:pPr>
            <a:r>
              <a:rPr lang="en-ZA" dirty="0"/>
              <a:t>For extensions, the parties must sign an addendum PRIOR to the expiration of the original date.</a:t>
            </a:r>
          </a:p>
          <a:p>
            <a:pPr>
              <a:lnSpc>
                <a:spcPct val="200000"/>
              </a:lnSpc>
            </a:pPr>
            <a:r>
              <a:rPr lang="en-ZA" dirty="0"/>
              <a:t>The purchaser can accept a lesser bond and secure the balance in cash. </a:t>
            </a:r>
          </a:p>
          <a:p>
            <a:pPr lvl="0">
              <a:lnSpc>
                <a:spcPct val="200000"/>
              </a:lnSpc>
            </a:pPr>
            <a:endParaRPr lang="en-ZA" b="1" dirty="0"/>
          </a:p>
        </p:txBody>
      </p:sp>
    </p:spTree>
    <p:extLst>
      <p:ext uri="{BB962C8B-B14F-4D97-AF65-F5344CB8AC3E}">
        <p14:creationId xmlns:p14="http://schemas.microsoft.com/office/powerpoint/2010/main" val="108571516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B422DA-3AEA-908E-4566-77FB6CDC79E6}"/>
              </a:ext>
            </a:extLst>
          </p:cNvPr>
          <p:cNvSpPr>
            <a:spLocks noGrp="1"/>
          </p:cNvSpPr>
          <p:nvPr>
            <p:ph type="ctrTitle"/>
          </p:nvPr>
        </p:nvSpPr>
        <p:spPr>
          <a:xfrm>
            <a:off x="718458" y="578734"/>
            <a:ext cx="11077727" cy="705780"/>
          </a:xfrm>
        </p:spPr>
        <p:txBody>
          <a:bodyPr/>
          <a:lstStyle/>
          <a:p>
            <a:r>
              <a:rPr lang="en-US" dirty="0" smtClean="0"/>
              <a:t>Sale of purchaser’s property</a:t>
            </a:r>
            <a:endParaRPr lang="en-US" dirty="0"/>
          </a:p>
        </p:txBody>
      </p:sp>
      <p:sp>
        <p:nvSpPr>
          <p:cNvPr id="4" name="Subtitle 3">
            <a:extLst>
              <a:ext uri="{FF2B5EF4-FFF2-40B4-BE49-F238E27FC236}">
                <a16:creationId xmlns:a16="http://schemas.microsoft.com/office/drawing/2014/main" id="{E0B5C4A0-0D15-624D-8030-F9A4265B0FCE}"/>
              </a:ext>
            </a:extLst>
          </p:cNvPr>
          <p:cNvSpPr>
            <a:spLocks noGrp="1"/>
          </p:cNvSpPr>
          <p:nvPr>
            <p:ph type="body" sz="quarter" idx="11"/>
          </p:nvPr>
        </p:nvSpPr>
        <p:spPr>
          <a:xfrm>
            <a:off x="718458" y="1284513"/>
            <a:ext cx="11077728" cy="4237393"/>
          </a:xfrm>
        </p:spPr>
        <p:txBody>
          <a:bodyPr>
            <a:noAutofit/>
          </a:bodyPr>
          <a:lstStyle/>
          <a:p>
            <a:pPr lvl="0">
              <a:lnSpc>
                <a:spcPct val="200000"/>
              </a:lnSpc>
            </a:pPr>
            <a:r>
              <a:rPr lang="en-ZA" sz="1600" dirty="0"/>
              <a:t>If part of the purchase </a:t>
            </a:r>
            <a:r>
              <a:rPr lang="en-ZA" sz="1600" dirty="0" smtClean="0"/>
              <a:t>price originates from the sale </a:t>
            </a:r>
            <a:r>
              <a:rPr lang="en-ZA" sz="1600" dirty="0"/>
              <a:t>of the purchaser’s property, this must be clearly </a:t>
            </a:r>
            <a:r>
              <a:rPr lang="en-ZA" sz="1600" dirty="0" smtClean="0"/>
              <a:t>stated.</a:t>
            </a:r>
            <a:endParaRPr lang="en-ZA" sz="1600" dirty="0"/>
          </a:p>
          <a:p>
            <a:pPr lvl="0">
              <a:lnSpc>
                <a:spcPct val="200000"/>
              </a:lnSpc>
            </a:pPr>
            <a:r>
              <a:rPr lang="en-ZA" sz="1600" dirty="0"/>
              <a:t>B</a:t>
            </a:r>
            <a:r>
              <a:rPr lang="en-ZA" sz="1600" dirty="0" smtClean="0"/>
              <a:t>est practice: Specify </a:t>
            </a:r>
            <a:r>
              <a:rPr lang="en-ZA" sz="1600" dirty="0"/>
              <a:t>a date by which such a property must be sold to avoid </a:t>
            </a:r>
            <a:r>
              <a:rPr lang="en-ZA" sz="1600" dirty="0" smtClean="0"/>
              <a:t>delays </a:t>
            </a:r>
            <a:r>
              <a:rPr lang="en-ZA" sz="1600" dirty="0"/>
              <a:t>(usually 30 or 60 days</a:t>
            </a:r>
            <a:r>
              <a:rPr lang="en-ZA" sz="1600" dirty="0" smtClean="0"/>
              <a:t>).</a:t>
            </a:r>
            <a:endParaRPr lang="en-ZA" sz="1600" dirty="0"/>
          </a:p>
          <a:p>
            <a:pPr lvl="0">
              <a:lnSpc>
                <a:spcPct val="200000"/>
              </a:lnSpc>
            </a:pPr>
            <a:r>
              <a:rPr lang="en-ZA" sz="1600" dirty="0"/>
              <a:t>I</a:t>
            </a:r>
            <a:r>
              <a:rPr lang="en-ZA" sz="1600" dirty="0" smtClean="0"/>
              <a:t>nclude </a:t>
            </a:r>
            <a:r>
              <a:rPr lang="en-ZA" sz="1600" dirty="0"/>
              <a:t>a </a:t>
            </a:r>
            <a:r>
              <a:rPr lang="en-ZA" sz="1600" dirty="0" smtClean="0"/>
              <a:t>clause </a:t>
            </a:r>
            <a:r>
              <a:rPr lang="en-ZA" sz="1600" dirty="0"/>
              <a:t>stating that all suspensive conditions must be complied with or fulfilled within a certain number of days after </a:t>
            </a:r>
            <a:r>
              <a:rPr lang="en-ZA" sz="1600" dirty="0" smtClean="0"/>
              <a:t>signature.</a:t>
            </a:r>
            <a:endParaRPr lang="en-ZA" sz="1600" dirty="0"/>
          </a:p>
          <a:p>
            <a:pPr lvl="0">
              <a:lnSpc>
                <a:spcPct val="200000"/>
              </a:lnSpc>
            </a:pPr>
            <a:r>
              <a:rPr lang="en-ZA" sz="1600" dirty="0" smtClean="0"/>
              <a:t>Ensure these timeframes align </a:t>
            </a:r>
            <a:r>
              <a:rPr lang="en-ZA" sz="1600" dirty="0"/>
              <a:t>with timeframes in purchaser’s sale agreement.</a:t>
            </a:r>
          </a:p>
          <a:p>
            <a:pPr>
              <a:lnSpc>
                <a:spcPct val="200000"/>
              </a:lnSpc>
            </a:pPr>
            <a:r>
              <a:rPr lang="en-ZA" sz="1600" dirty="0"/>
              <a:t>NB clause: </a:t>
            </a:r>
            <a:r>
              <a:rPr lang="en-ZA" sz="1600" i="1" dirty="0"/>
              <a:t>‘The purchase of the property is subject to the successful registration of transfer of the purchaser’s property situate at (specific address).</a:t>
            </a:r>
            <a:r>
              <a:rPr lang="en-ZA" sz="1600" dirty="0"/>
              <a:t>’</a:t>
            </a:r>
          </a:p>
          <a:p>
            <a:pPr>
              <a:lnSpc>
                <a:spcPct val="200000"/>
              </a:lnSpc>
            </a:pPr>
            <a:r>
              <a:rPr lang="en-ZA" sz="1600" dirty="0"/>
              <a:t>Allows seller to hold the purchaser liable for damages if they cannot </a:t>
            </a:r>
            <a:r>
              <a:rPr lang="en-ZA" sz="1600" dirty="0" smtClean="0"/>
              <a:t>secure </a:t>
            </a:r>
            <a:r>
              <a:rPr lang="en-ZA" sz="1600" dirty="0"/>
              <a:t>the purchase price.</a:t>
            </a:r>
          </a:p>
        </p:txBody>
      </p:sp>
    </p:spTree>
    <p:extLst>
      <p:ext uri="{BB962C8B-B14F-4D97-AF65-F5344CB8AC3E}">
        <p14:creationId xmlns:p14="http://schemas.microsoft.com/office/powerpoint/2010/main" val="185509639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FC5195-632B-2EAC-0B0E-5353AEBF551D}"/>
              </a:ext>
            </a:extLst>
          </p:cNvPr>
          <p:cNvSpPr>
            <a:spLocks noGrp="1"/>
          </p:cNvSpPr>
          <p:nvPr>
            <p:ph type="ctrTitle"/>
          </p:nvPr>
        </p:nvSpPr>
        <p:spPr/>
        <p:txBody>
          <a:bodyPr/>
          <a:lstStyle/>
          <a:p>
            <a:r>
              <a:rPr lang="en-GB" dirty="0" smtClean="0"/>
              <a:t>72-hour clause</a:t>
            </a:r>
            <a:endParaRPr lang="en-GB" dirty="0"/>
          </a:p>
        </p:txBody>
      </p:sp>
      <p:sp>
        <p:nvSpPr>
          <p:cNvPr id="3" name="Subtitle 2">
            <a:extLst>
              <a:ext uri="{FF2B5EF4-FFF2-40B4-BE49-F238E27FC236}">
                <a16:creationId xmlns:a16="http://schemas.microsoft.com/office/drawing/2014/main" id="{7D6261E6-23A0-9565-2D2E-2549F1E5BAAF}"/>
              </a:ext>
            </a:extLst>
          </p:cNvPr>
          <p:cNvSpPr>
            <a:spLocks noGrp="1"/>
          </p:cNvSpPr>
          <p:nvPr>
            <p:ph type="body" sz="quarter" idx="11"/>
          </p:nvPr>
        </p:nvSpPr>
        <p:spPr>
          <a:xfrm>
            <a:off x="705955" y="1163215"/>
            <a:ext cx="4892412" cy="4649756"/>
          </a:xfrm>
        </p:spPr>
        <p:txBody>
          <a:bodyPr>
            <a:normAutofit fontScale="92500" lnSpcReduction="20000"/>
          </a:bodyPr>
          <a:lstStyle/>
          <a:p>
            <a:pPr lvl="0">
              <a:lnSpc>
                <a:spcPct val="200000"/>
              </a:lnSpc>
            </a:pPr>
            <a:r>
              <a:rPr lang="en-ZA" sz="1600" dirty="0"/>
              <a:t>Protects the seller’s interests by allowing them to continue marketing the property if the agreement is subject to suspensive conditions.</a:t>
            </a:r>
          </a:p>
          <a:p>
            <a:pPr>
              <a:lnSpc>
                <a:spcPct val="200000"/>
              </a:lnSpc>
            </a:pPr>
            <a:r>
              <a:rPr lang="en-ZA" sz="1600" dirty="0"/>
              <a:t>Should the seller receive an unconditional offer </a:t>
            </a:r>
            <a:r>
              <a:rPr lang="en-ZA" sz="1600" dirty="0" smtClean="0"/>
              <a:t>from a third party, </a:t>
            </a:r>
            <a:r>
              <a:rPr lang="en-ZA" sz="1600" dirty="0"/>
              <a:t>the purchaser will be given 72 hours to waive the suspensive conditions, failing which the seller </a:t>
            </a:r>
            <a:r>
              <a:rPr lang="en-ZA" sz="1600" dirty="0" smtClean="0"/>
              <a:t>may </a:t>
            </a:r>
            <a:r>
              <a:rPr lang="en-ZA" sz="1600" dirty="0"/>
              <a:t>proceed with a competing sale.</a:t>
            </a:r>
          </a:p>
          <a:p>
            <a:pPr>
              <a:lnSpc>
                <a:spcPct val="200000"/>
              </a:lnSpc>
            </a:pPr>
            <a:r>
              <a:rPr lang="en-ZA" sz="1600" dirty="0" smtClean="0"/>
              <a:t>Second deposit should be </a:t>
            </a:r>
            <a:r>
              <a:rPr lang="en-ZA" sz="1600" dirty="0"/>
              <a:t>paid into the attorneys’ trust account prior to giving the first purchaser 72 hours’ notice.</a:t>
            </a:r>
          </a:p>
        </p:txBody>
      </p:sp>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1554" r="11554"/>
          <a:stretch>
            <a:fillRect/>
          </a:stretch>
        </p:blipFill>
        <p:spPr>
          <a:xfrm>
            <a:off x="6279502" y="576263"/>
            <a:ext cx="5516683" cy="4945644"/>
          </a:xfrm>
        </p:spPr>
      </p:pic>
    </p:spTree>
    <p:extLst>
      <p:ext uri="{BB962C8B-B14F-4D97-AF65-F5344CB8AC3E}">
        <p14:creationId xmlns:p14="http://schemas.microsoft.com/office/powerpoint/2010/main" val="14555268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idx="4294967295"/>
          </p:nvPr>
        </p:nvSpPr>
        <p:spPr>
          <a:xfrm>
            <a:off x="796925" y="382588"/>
            <a:ext cx="11395075" cy="758825"/>
          </a:xfrm>
        </p:spPr>
        <p:txBody>
          <a:bodyPr>
            <a:normAutofit/>
          </a:bodyPr>
          <a:lstStyle/>
          <a:p>
            <a:r>
              <a:rPr lang="en-ZA" sz="2400" dirty="0" smtClean="0"/>
              <a:t>Transfer and occupation</a:t>
            </a:r>
            <a:endParaRPr lang="en-ZA" sz="2400" dirty="0"/>
          </a:p>
        </p:txBody>
      </p:sp>
      <p:sp>
        <p:nvSpPr>
          <p:cNvPr id="2" name="Text Placeholder 1"/>
          <p:cNvSpPr>
            <a:spLocks noGrp="1"/>
          </p:cNvSpPr>
          <p:nvPr>
            <p:ph type="body" sz="quarter" idx="4294967295"/>
          </p:nvPr>
        </p:nvSpPr>
        <p:spPr>
          <a:xfrm>
            <a:off x="796925" y="1141413"/>
            <a:ext cx="4857426" cy="5073650"/>
          </a:xfrm>
        </p:spPr>
        <p:txBody>
          <a:bodyPr>
            <a:normAutofit/>
          </a:bodyPr>
          <a:lstStyle/>
          <a:p>
            <a:pPr lvl="0">
              <a:lnSpc>
                <a:spcPct val="200000"/>
              </a:lnSpc>
            </a:pPr>
            <a:r>
              <a:rPr lang="en-ZA" dirty="0" smtClean="0"/>
              <a:t>Occupation </a:t>
            </a:r>
            <a:r>
              <a:rPr lang="en-ZA" dirty="0"/>
              <a:t>of the property takes place on the day on which the purchaser is authorised to move into the property.</a:t>
            </a:r>
          </a:p>
          <a:p>
            <a:pPr lvl="0">
              <a:lnSpc>
                <a:spcPct val="200000"/>
              </a:lnSpc>
            </a:pPr>
            <a:r>
              <a:rPr lang="en-ZA" dirty="0"/>
              <a:t>In most agreements, </a:t>
            </a:r>
            <a:r>
              <a:rPr lang="en-ZA" dirty="0" smtClean="0"/>
              <a:t>transfer </a:t>
            </a:r>
            <a:r>
              <a:rPr lang="en-ZA" dirty="0"/>
              <a:t>of the </a:t>
            </a:r>
            <a:r>
              <a:rPr lang="en-ZA" dirty="0" smtClean="0"/>
              <a:t>property takes </a:t>
            </a:r>
            <a:r>
              <a:rPr lang="en-ZA" dirty="0"/>
              <a:t>place:</a:t>
            </a:r>
          </a:p>
          <a:p>
            <a:pPr lvl="1">
              <a:lnSpc>
                <a:spcPct val="200000"/>
              </a:lnSpc>
              <a:buFont typeface="Wingdings" panose="05000000000000000000" pitchFamily="2" charset="2"/>
              <a:buChar char="ü"/>
            </a:pPr>
            <a:r>
              <a:rPr lang="en-ZA" i="1" dirty="0"/>
              <a:t>As soon as possible; or</a:t>
            </a:r>
            <a:endParaRPr lang="en-ZA" dirty="0"/>
          </a:p>
          <a:p>
            <a:pPr lvl="1">
              <a:lnSpc>
                <a:spcPct val="200000"/>
              </a:lnSpc>
              <a:buFont typeface="Wingdings" panose="05000000000000000000" pitchFamily="2" charset="2"/>
              <a:buChar char="ü"/>
            </a:pPr>
            <a:r>
              <a:rPr lang="en-ZA" i="1" dirty="0"/>
              <a:t>As close as possible to (a specific date).</a:t>
            </a:r>
            <a:endParaRPr lang="en-ZA" dirty="0"/>
          </a:p>
          <a:p>
            <a:pPr lvl="0">
              <a:lnSpc>
                <a:spcPct val="200000"/>
              </a:lnSpc>
            </a:pPr>
            <a:r>
              <a:rPr lang="en-ZA" dirty="0"/>
              <a:t>O</a:t>
            </a:r>
            <a:r>
              <a:rPr lang="en-ZA" dirty="0" smtClean="0"/>
              <a:t>ccupation </a:t>
            </a:r>
            <a:r>
              <a:rPr lang="en-ZA" dirty="0"/>
              <a:t>of the property </a:t>
            </a:r>
            <a:r>
              <a:rPr lang="en-ZA" dirty="0" smtClean="0"/>
              <a:t>is usually given:</a:t>
            </a:r>
            <a:endParaRPr lang="en-ZA" dirty="0"/>
          </a:p>
          <a:p>
            <a:pPr lvl="1">
              <a:lnSpc>
                <a:spcPct val="200000"/>
              </a:lnSpc>
              <a:buFont typeface="Wingdings" panose="05000000000000000000" pitchFamily="2" charset="2"/>
              <a:buChar char="ü"/>
            </a:pPr>
            <a:r>
              <a:rPr lang="en-ZA" i="1" dirty="0"/>
              <a:t>On transfer of the property; or</a:t>
            </a:r>
            <a:endParaRPr lang="en-ZA" dirty="0"/>
          </a:p>
          <a:p>
            <a:pPr lvl="1">
              <a:lnSpc>
                <a:spcPct val="200000"/>
              </a:lnSpc>
              <a:buFont typeface="Wingdings" panose="05000000000000000000" pitchFamily="2" charset="2"/>
              <a:buChar char="ü"/>
            </a:pPr>
            <a:r>
              <a:rPr lang="en-ZA" i="1" dirty="0"/>
              <a:t>On (a specific date).</a:t>
            </a:r>
            <a:endParaRPr lang="en-ZA" dirty="0"/>
          </a:p>
          <a:p>
            <a:pPr marL="0" lvl="0" indent="0">
              <a:lnSpc>
                <a:spcPct val="200000"/>
              </a:lnSpc>
              <a:buNone/>
            </a:pPr>
            <a:endParaRPr lang="en-ZA" dirty="0"/>
          </a:p>
          <a:p>
            <a:endParaRPr lang="en-ZA" dirty="0"/>
          </a:p>
        </p:txBody>
      </p:sp>
      <p:sp>
        <p:nvSpPr>
          <p:cNvPr id="3" name="Text Placeholder 2"/>
          <p:cNvSpPr>
            <a:spLocks noGrp="1"/>
          </p:cNvSpPr>
          <p:nvPr>
            <p:ph type="body" sz="quarter" idx="4294967295"/>
          </p:nvPr>
        </p:nvSpPr>
        <p:spPr>
          <a:xfrm>
            <a:off x="6288833" y="1185864"/>
            <a:ext cx="5507353" cy="5073650"/>
          </a:xfrm>
        </p:spPr>
        <p:txBody>
          <a:bodyPr>
            <a:normAutofit/>
          </a:bodyPr>
          <a:lstStyle/>
          <a:p>
            <a:pPr>
              <a:lnSpc>
                <a:spcPct val="200000"/>
              </a:lnSpc>
            </a:pPr>
            <a:r>
              <a:rPr lang="en-ZA" dirty="0" smtClean="0"/>
              <a:t>The agreement should state that:</a:t>
            </a:r>
          </a:p>
          <a:p>
            <a:pPr lvl="1">
              <a:lnSpc>
                <a:spcPct val="200000"/>
              </a:lnSpc>
              <a:buFont typeface="Wingdings" panose="05000000000000000000" pitchFamily="2" charset="2"/>
              <a:buChar char="ü"/>
            </a:pPr>
            <a:r>
              <a:rPr lang="en-ZA" dirty="0" smtClean="0"/>
              <a:t> </a:t>
            </a:r>
            <a:r>
              <a:rPr lang="en-ZA" dirty="0"/>
              <a:t>T</a:t>
            </a:r>
            <a:r>
              <a:rPr lang="en-ZA" dirty="0" smtClean="0"/>
              <a:t>ransfer </a:t>
            </a:r>
            <a:r>
              <a:rPr lang="en-ZA" dirty="0"/>
              <a:t>is scheduled for as close as possible to a specific </a:t>
            </a:r>
            <a:r>
              <a:rPr lang="en-ZA" dirty="0" smtClean="0"/>
              <a:t>date; and</a:t>
            </a:r>
            <a:endParaRPr lang="en-ZA" dirty="0"/>
          </a:p>
          <a:p>
            <a:pPr lvl="1">
              <a:lnSpc>
                <a:spcPct val="200000"/>
              </a:lnSpc>
              <a:buFont typeface="Wingdings" panose="05000000000000000000" pitchFamily="2" charset="2"/>
              <a:buChar char="ü"/>
            </a:pPr>
            <a:r>
              <a:rPr lang="en-ZA" dirty="0" smtClean="0"/>
              <a:t>Occupation </a:t>
            </a:r>
            <a:r>
              <a:rPr lang="en-ZA" dirty="0"/>
              <a:t>will be given to the purchaser on </a:t>
            </a:r>
            <a:r>
              <a:rPr lang="en-ZA" dirty="0" smtClean="0"/>
              <a:t>that </a:t>
            </a:r>
            <a:r>
              <a:rPr lang="en-ZA" dirty="0"/>
              <a:t>date. </a:t>
            </a:r>
          </a:p>
          <a:p>
            <a:pPr>
              <a:lnSpc>
                <a:spcPct val="200000"/>
              </a:lnSpc>
            </a:pPr>
            <a:r>
              <a:rPr lang="en-ZA" dirty="0"/>
              <a:t>The purchaser will then pay occupational rental to the seller, determined </a:t>
            </a:r>
            <a:r>
              <a:rPr lang="en-ZA" i="1" dirty="0"/>
              <a:t>pro rata</a:t>
            </a:r>
            <a:r>
              <a:rPr lang="en-ZA" dirty="0"/>
              <a:t>.</a:t>
            </a:r>
          </a:p>
          <a:p>
            <a:pPr>
              <a:lnSpc>
                <a:spcPct val="200000"/>
              </a:lnSpc>
            </a:pPr>
            <a:r>
              <a:rPr lang="en-ZA" dirty="0"/>
              <a:t>Agreed occupational </a:t>
            </a:r>
            <a:r>
              <a:rPr lang="en-ZA" dirty="0" smtClean="0"/>
              <a:t>rental should </a:t>
            </a:r>
            <a:r>
              <a:rPr lang="en-ZA" dirty="0"/>
              <a:t>be incorporated to avoid potential disputes</a:t>
            </a:r>
            <a:r>
              <a:rPr lang="en-ZA" dirty="0" smtClean="0"/>
              <a:t>.</a:t>
            </a:r>
            <a:endParaRPr lang="en-ZA" dirty="0"/>
          </a:p>
        </p:txBody>
      </p:sp>
    </p:spTree>
    <p:extLst>
      <p:ext uri="{BB962C8B-B14F-4D97-AF65-F5344CB8AC3E}">
        <p14:creationId xmlns:p14="http://schemas.microsoft.com/office/powerpoint/2010/main" val="85180147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B422DA-3AEA-908E-4566-77FB6CDC79E6}"/>
              </a:ext>
            </a:extLst>
          </p:cNvPr>
          <p:cNvSpPr>
            <a:spLocks noGrp="1"/>
          </p:cNvSpPr>
          <p:nvPr>
            <p:ph type="ctrTitle"/>
          </p:nvPr>
        </p:nvSpPr>
        <p:spPr>
          <a:xfrm>
            <a:off x="718458" y="578734"/>
            <a:ext cx="11077727" cy="705780"/>
          </a:xfrm>
        </p:spPr>
        <p:txBody>
          <a:bodyPr/>
          <a:lstStyle/>
          <a:p>
            <a:r>
              <a:rPr lang="en-US" dirty="0" smtClean="0"/>
              <a:t>Possession and risk</a:t>
            </a:r>
            <a:endParaRPr lang="en-US" dirty="0"/>
          </a:p>
        </p:txBody>
      </p:sp>
      <p:sp>
        <p:nvSpPr>
          <p:cNvPr id="4" name="Subtitle 3">
            <a:extLst>
              <a:ext uri="{FF2B5EF4-FFF2-40B4-BE49-F238E27FC236}">
                <a16:creationId xmlns:a16="http://schemas.microsoft.com/office/drawing/2014/main" id="{E0B5C4A0-0D15-624D-8030-F9A4265B0FCE}"/>
              </a:ext>
            </a:extLst>
          </p:cNvPr>
          <p:cNvSpPr>
            <a:spLocks noGrp="1"/>
          </p:cNvSpPr>
          <p:nvPr>
            <p:ph type="body" sz="quarter" idx="11"/>
          </p:nvPr>
        </p:nvSpPr>
        <p:spPr>
          <a:xfrm>
            <a:off x="718458" y="1284513"/>
            <a:ext cx="11077728" cy="4237393"/>
          </a:xfrm>
        </p:spPr>
        <p:txBody>
          <a:bodyPr>
            <a:noAutofit/>
          </a:bodyPr>
          <a:lstStyle/>
          <a:p>
            <a:pPr>
              <a:lnSpc>
                <a:spcPct val="200000"/>
              </a:lnSpc>
            </a:pPr>
            <a:r>
              <a:rPr lang="en-ZA" sz="1500" dirty="0"/>
              <a:t>Possession and risk </a:t>
            </a:r>
            <a:r>
              <a:rPr lang="en-ZA" sz="1500" dirty="0" smtClean="0"/>
              <a:t>relate </a:t>
            </a:r>
            <a:r>
              <a:rPr lang="en-ZA" sz="1500" dirty="0"/>
              <a:t>to the liability of a party for costs, including municipal rates and taxes and </a:t>
            </a:r>
            <a:r>
              <a:rPr lang="en-ZA" sz="1500" dirty="0" smtClean="0"/>
              <a:t>damages, </a:t>
            </a:r>
            <a:r>
              <a:rPr lang="en-ZA" sz="1500" dirty="0"/>
              <a:t>and to receive the benefits from the property, such as rental.</a:t>
            </a:r>
          </a:p>
          <a:p>
            <a:pPr lvl="0">
              <a:lnSpc>
                <a:spcPct val="200000"/>
              </a:lnSpc>
            </a:pPr>
            <a:r>
              <a:rPr lang="en-ZA" sz="1500" dirty="0"/>
              <a:t>The date on which possession and risk </a:t>
            </a:r>
            <a:r>
              <a:rPr lang="en-ZA" sz="1500" dirty="0" smtClean="0"/>
              <a:t>passes </a:t>
            </a:r>
            <a:r>
              <a:rPr lang="en-ZA" sz="1500" dirty="0"/>
              <a:t>from the seller to purchaser must be </a:t>
            </a:r>
            <a:r>
              <a:rPr lang="en-ZA" sz="1500" dirty="0" smtClean="0"/>
              <a:t>included.</a:t>
            </a:r>
            <a:endParaRPr lang="en-ZA" sz="1500" dirty="0"/>
          </a:p>
          <a:p>
            <a:pPr>
              <a:lnSpc>
                <a:spcPct val="200000"/>
              </a:lnSpc>
            </a:pPr>
            <a:r>
              <a:rPr lang="en-ZA" sz="1500" dirty="0"/>
              <a:t>Some agreements stipulate that possession and </a:t>
            </a:r>
            <a:r>
              <a:rPr lang="en-ZA" sz="1500" dirty="0" smtClean="0"/>
              <a:t>risk pass </a:t>
            </a:r>
            <a:r>
              <a:rPr lang="en-ZA" sz="1500" dirty="0"/>
              <a:t>from the seller to purchaser on </a:t>
            </a:r>
            <a:r>
              <a:rPr lang="en-ZA" sz="1500" b="1" dirty="0"/>
              <a:t>TRANSFER</a:t>
            </a:r>
            <a:r>
              <a:rPr lang="en-ZA" sz="1500" dirty="0"/>
              <a:t>. </a:t>
            </a:r>
          </a:p>
          <a:p>
            <a:pPr>
              <a:lnSpc>
                <a:spcPct val="200000"/>
              </a:lnSpc>
            </a:pPr>
            <a:r>
              <a:rPr lang="en-ZA" sz="1500" dirty="0"/>
              <a:t>From that date, the purchaser will become liable for rates and taxes, water, electricity, levies, insurance, </a:t>
            </a:r>
            <a:r>
              <a:rPr lang="en-ZA" sz="1500" dirty="0" smtClean="0"/>
              <a:t>and any </a:t>
            </a:r>
            <a:r>
              <a:rPr lang="en-ZA" sz="1500" dirty="0"/>
              <a:t>damage caused to the property </a:t>
            </a:r>
            <a:r>
              <a:rPr lang="en-ZA" sz="1500" dirty="0" smtClean="0"/>
              <a:t>by an ‘act of God’, </a:t>
            </a:r>
            <a:r>
              <a:rPr lang="en-ZA" sz="1500" dirty="0"/>
              <a:t>and will receive rental </a:t>
            </a:r>
            <a:r>
              <a:rPr lang="en-ZA" sz="1500" dirty="0" smtClean="0"/>
              <a:t>income, if </a:t>
            </a:r>
            <a:r>
              <a:rPr lang="en-ZA" sz="1500" dirty="0"/>
              <a:t>tenanted. </a:t>
            </a:r>
          </a:p>
          <a:p>
            <a:pPr>
              <a:lnSpc>
                <a:spcPct val="200000"/>
              </a:lnSpc>
            </a:pPr>
            <a:r>
              <a:rPr lang="en-ZA" sz="1500" dirty="0"/>
              <a:t>Other agreements state that that possession and risk passes from the seller to purchaser on </a:t>
            </a:r>
            <a:r>
              <a:rPr lang="en-ZA" sz="1500" b="1" dirty="0" smtClean="0"/>
              <a:t>OCCUPATION</a:t>
            </a:r>
            <a:r>
              <a:rPr lang="en-ZA" sz="1500" dirty="0" smtClean="0"/>
              <a:t>.</a:t>
            </a:r>
            <a:endParaRPr lang="en-ZA" sz="1500" dirty="0"/>
          </a:p>
        </p:txBody>
      </p:sp>
    </p:spTree>
    <p:extLst>
      <p:ext uri="{BB962C8B-B14F-4D97-AF65-F5344CB8AC3E}">
        <p14:creationId xmlns:p14="http://schemas.microsoft.com/office/powerpoint/2010/main" val="297248716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B422DA-3AEA-908E-4566-77FB6CDC79E6}"/>
              </a:ext>
            </a:extLst>
          </p:cNvPr>
          <p:cNvSpPr>
            <a:spLocks noGrp="1"/>
          </p:cNvSpPr>
          <p:nvPr>
            <p:ph type="ctrTitle"/>
          </p:nvPr>
        </p:nvSpPr>
        <p:spPr>
          <a:xfrm>
            <a:off x="5962261" y="578734"/>
            <a:ext cx="5833924" cy="705780"/>
          </a:xfrm>
        </p:spPr>
        <p:txBody>
          <a:bodyPr/>
          <a:lstStyle/>
          <a:p>
            <a:r>
              <a:rPr lang="en-US" dirty="0" smtClean="0"/>
              <a:t>Possession and risk</a:t>
            </a:r>
            <a:endParaRPr lang="en-US" dirty="0"/>
          </a:p>
        </p:txBody>
      </p:sp>
      <p:sp>
        <p:nvSpPr>
          <p:cNvPr id="4" name="Subtitle 3">
            <a:extLst>
              <a:ext uri="{FF2B5EF4-FFF2-40B4-BE49-F238E27FC236}">
                <a16:creationId xmlns:a16="http://schemas.microsoft.com/office/drawing/2014/main" id="{E0B5C4A0-0D15-624D-8030-F9A4265B0FCE}"/>
              </a:ext>
            </a:extLst>
          </p:cNvPr>
          <p:cNvSpPr>
            <a:spLocks noGrp="1"/>
          </p:cNvSpPr>
          <p:nvPr>
            <p:ph type="body" sz="quarter" idx="11"/>
          </p:nvPr>
        </p:nvSpPr>
        <p:spPr>
          <a:xfrm>
            <a:off x="5878285" y="1284513"/>
            <a:ext cx="5917899" cy="4444483"/>
          </a:xfrm>
        </p:spPr>
        <p:txBody>
          <a:bodyPr>
            <a:normAutofit/>
          </a:bodyPr>
          <a:lstStyle/>
          <a:p>
            <a:pPr>
              <a:lnSpc>
                <a:spcPct val="200000"/>
              </a:lnSpc>
            </a:pPr>
            <a:r>
              <a:rPr lang="en-ZA" sz="1500" dirty="0"/>
              <a:t>Generally, it is not advisable for risk to pass on occupation.</a:t>
            </a:r>
          </a:p>
          <a:p>
            <a:pPr lvl="0">
              <a:lnSpc>
                <a:spcPct val="200000"/>
              </a:lnSpc>
            </a:pPr>
            <a:r>
              <a:rPr lang="en-ZA" sz="1500" dirty="0" smtClean="0"/>
              <a:t>If there’s a </a:t>
            </a:r>
            <a:r>
              <a:rPr lang="en-ZA" sz="1500" dirty="0"/>
              <a:t>fire or lightning strike, the purchaser will be liable to repair such damage, despite not being the cause.</a:t>
            </a:r>
          </a:p>
          <a:p>
            <a:pPr lvl="0">
              <a:lnSpc>
                <a:spcPct val="200000"/>
              </a:lnSpc>
            </a:pPr>
            <a:r>
              <a:rPr lang="en-ZA" sz="1500" dirty="0"/>
              <a:t>Calculations relating to water and electricity usage can also become </a:t>
            </a:r>
            <a:r>
              <a:rPr lang="en-ZA" sz="1500" dirty="0" smtClean="0"/>
              <a:t>tricky </a:t>
            </a:r>
            <a:r>
              <a:rPr lang="en-ZA" sz="1500" dirty="0"/>
              <a:t>and lead to unnecessary disputes.</a:t>
            </a:r>
          </a:p>
          <a:p>
            <a:pPr lvl="0">
              <a:lnSpc>
                <a:spcPct val="200000"/>
              </a:lnSpc>
            </a:pPr>
            <a:r>
              <a:rPr lang="en-ZA" sz="1500" dirty="0"/>
              <a:t>Instead, if occupation occurs prior to transfer, possession and risk should pass on </a:t>
            </a:r>
            <a:r>
              <a:rPr lang="en-ZA" sz="1500" b="1" dirty="0"/>
              <a:t>TRANSFER</a:t>
            </a:r>
            <a:r>
              <a:rPr lang="en-ZA" sz="1500" dirty="0"/>
              <a:t>.</a:t>
            </a:r>
          </a:p>
          <a:p>
            <a:pPr lvl="0">
              <a:lnSpc>
                <a:spcPct val="200000"/>
              </a:lnSpc>
            </a:pPr>
            <a:r>
              <a:rPr lang="en-ZA" sz="1500" dirty="0" smtClean="0"/>
              <a:t>The </a:t>
            </a:r>
            <a:r>
              <a:rPr lang="en-ZA" sz="1500" dirty="0"/>
              <a:t>purchaser will be liable for occupational rental.</a:t>
            </a:r>
          </a:p>
          <a:p>
            <a:pPr>
              <a:lnSpc>
                <a:spcPct val="150000"/>
              </a:lnSpc>
            </a:pPr>
            <a:endParaRPr lang="en-US" sz="1600"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l="11584" r="11584"/>
          <a:stretch>
            <a:fillRect/>
          </a:stretch>
        </p:blipFill>
        <p:spPr>
          <a:xfrm>
            <a:off x="705955" y="576263"/>
            <a:ext cx="4836429" cy="4945644"/>
          </a:xfrm>
        </p:spPr>
      </p:pic>
    </p:spTree>
    <p:extLst>
      <p:ext uri="{BB962C8B-B14F-4D97-AF65-F5344CB8AC3E}">
        <p14:creationId xmlns:p14="http://schemas.microsoft.com/office/powerpoint/2010/main" val="226257493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B422DA-3AEA-908E-4566-77FB6CDC79E6}"/>
              </a:ext>
            </a:extLst>
          </p:cNvPr>
          <p:cNvSpPr>
            <a:spLocks noGrp="1"/>
          </p:cNvSpPr>
          <p:nvPr>
            <p:ph type="ctrTitle"/>
          </p:nvPr>
        </p:nvSpPr>
        <p:spPr>
          <a:xfrm>
            <a:off x="718458" y="578734"/>
            <a:ext cx="11077727" cy="705780"/>
          </a:xfrm>
        </p:spPr>
        <p:txBody>
          <a:bodyPr/>
          <a:lstStyle/>
          <a:p>
            <a:r>
              <a:rPr lang="en-US" dirty="0" smtClean="0"/>
              <a:t>Breach</a:t>
            </a:r>
            <a:endParaRPr lang="en-US" dirty="0"/>
          </a:p>
        </p:txBody>
      </p:sp>
      <p:sp>
        <p:nvSpPr>
          <p:cNvPr id="4" name="Subtitle 3">
            <a:extLst>
              <a:ext uri="{FF2B5EF4-FFF2-40B4-BE49-F238E27FC236}">
                <a16:creationId xmlns:a16="http://schemas.microsoft.com/office/drawing/2014/main" id="{E0B5C4A0-0D15-624D-8030-F9A4265B0FCE}"/>
              </a:ext>
            </a:extLst>
          </p:cNvPr>
          <p:cNvSpPr>
            <a:spLocks noGrp="1"/>
          </p:cNvSpPr>
          <p:nvPr>
            <p:ph type="body" sz="quarter" idx="11"/>
          </p:nvPr>
        </p:nvSpPr>
        <p:spPr>
          <a:xfrm>
            <a:off x="718458" y="1284513"/>
            <a:ext cx="11077728" cy="4631095"/>
          </a:xfrm>
        </p:spPr>
        <p:txBody>
          <a:bodyPr>
            <a:noAutofit/>
          </a:bodyPr>
          <a:lstStyle/>
          <a:p>
            <a:pPr>
              <a:lnSpc>
                <a:spcPct val="200000"/>
              </a:lnSpc>
            </a:pPr>
            <a:r>
              <a:rPr lang="en-ZA" sz="1500" dirty="0"/>
              <a:t>If either party breaches the agreement, it is important to put the defaulting party in breach.</a:t>
            </a:r>
          </a:p>
          <a:p>
            <a:pPr lvl="0">
              <a:lnSpc>
                <a:spcPct val="200000"/>
              </a:lnSpc>
            </a:pPr>
            <a:r>
              <a:rPr lang="en-ZA" sz="1500" dirty="0" smtClean="0"/>
              <a:t>The </a:t>
            </a:r>
            <a:r>
              <a:rPr lang="en-ZA" sz="1500" dirty="0"/>
              <a:t>breach clause specifies the procedure to be followed and the rights of the innocent party in the event of breach</a:t>
            </a:r>
            <a:r>
              <a:rPr lang="en-ZA" sz="1500" dirty="0" smtClean="0"/>
              <a:t>.</a:t>
            </a:r>
          </a:p>
          <a:p>
            <a:pPr>
              <a:lnSpc>
                <a:spcPct val="200000"/>
              </a:lnSpc>
            </a:pPr>
            <a:r>
              <a:rPr lang="en-US" sz="1500" dirty="0"/>
              <a:t>To prove breach of contract, the innocent party must establish that:</a:t>
            </a:r>
            <a:endParaRPr lang="en-ZA" sz="1500" dirty="0"/>
          </a:p>
          <a:p>
            <a:pPr lvl="1">
              <a:lnSpc>
                <a:spcPct val="200000"/>
              </a:lnSpc>
              <a:buFont typeface="Wingdings" panose="05000000000000000000" pitchFamily="2" charset="2"/>
              <a:buChar char="ü"/>
            </a:pPr>
            <a:r>
              <a:rPr lang="en-US" sz="1500" dirty="0"/>
              <a:t>A valid agreement existed;</a:t>
            </a:r>
            <a:endParaRPr lang="en-ZA" sz="1500" dirty="0"/>
          </a:p>
          <a:p>
            <a:pPr lvl="1">
              <a:lnSpc>
                <a:spcPct val="200000"/>
              </a:lnSpc>
              <a:buFont typeface="Wingdings" panose="05000000000000000000" pitchFamily="2" charset="2"/>
              <a:buChar char="ü"/>
            </a:pPr>
            <a:r>
              <a:rPr lang="en-US" sz="1500" dirty="0"/>
              <a:t>The party in breach failed to perform as required by the agreement; </a:t>
            </a:r>
            <a:endParaRPr lang="en-ZA" sz="1500" dirty="0"/>
          </a:p>
          <a:p>
            <a:pPr lvl="1">
              <a:lnSpc>
                <a:spcPct val="200000"/>
              </a:lnSpc>
              <a:buFont typeface="Wingdings" panose="05000000000000000000" pitchFamily="2" charset="2"/>
              <a:buChar char="ü"/>
            </a:pPr>
            <a:r>
              <a:rPr lang="en-US" sz="1500" dirty="0"/>
              <a:t>The innocent party afforded them an opportunity to remedy the breach;</a:t>
            </a:r>
            <a:endParaRPr lang="en-ZA" sz="1500" dirty="0"/>
          </a:p>
          <a:p>
            <a:pPr lvl="1">
              <a:lnSpc>
                <a:spcPct val="200000"/>
              </a:lnSpc>
              <a:buFont typeface="Wingdings" panose="05000000000000000000" pitchFamily="2" charset="2"/>
              <a:buChar char="ü"/>
            </a:pPr>
            <a:r>
              <a:rPr lang="en-US" sz="1500" dirty="0"/>
              <a:t>They failed to remedy the breach; and</a:t>
            </a:r>
            <a:endParaRPr lang="en-ZA" sz="1500" dirty="0"/>
          </a:p>
          <a:p>
            <a:pPr lvl="1">
              <a:lnSpc>
                <a:spcPct val="200000"/>
              </a:lnSpc>
              <a:buFont typeface="Wingdings" panose="05000000000000000000" pitchFamily="2" charset="2"/>
              <a:buChar char="ü"/>
            </a:pPr>
            <a:r>
              <a:rPr lang="en-US" sz="1500" dirty="0"/>
              <a:t>The innocent party suffered damages as a result of the </a:t>
            </a:r>
            <a:r>
              <a:rPr lang="en-US" sz="1500" dirty="0" smtClean="0"/>
              <a:t>breach.</a:t>
            </a:r>
            <a:r>
              <a:rPr lang="en-ZA" sz="1500" dirty="0" smtClean="0"/>
              <a:t> </a:t>
            </a:r>
            <a:endParaRPr lang="en-ZA" sz="1500" dirty="0"/>
          </a:p>
        </p:txBody>
      </p:sp>
    </p:spTree>
    <p:extLst>
      <p:ext uri="{BB962C8B-B14F-4D97-AF65-F5344CB8AC3E}">
        <p14:creationId xmlns:p14="http://schemas.microsoft.com/office/powerpoint/2010/main" val="113616262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B422DA-3AEA-908E-4566-77FB6CDC79E6}"/>
              </a:ext>
            </a:extLst>
          </p:cNvPr>
          <p:cNvSpPr>
            <a:spLocks noGrp="1"/>
          </p:cNvSpPr>
          <p:nvPr>
            <p:ph type="ctrTitle"/>
          </p:nvPr>
        </p:nvSpPr>
        <p:spPr>
          <a:xfrm>
            <a:off x="5962261" y="578734"/>
            <a:ext cx="5833924" cy="705780"/>
          </a:xfrm>
        </p:spPr>
        <p:txBody>
          <a:bodyPr/>
          <a:lstStyle/>
          <a:p>
            <a:r>
              <a:rPr lang="en-US" dirty="0" smtClean="0"/>
              <a:t>Breach</a:t>
            </a:r>
            <a:endParaRPr lang="en-US" dirty="0"/>
          </a:p>
        </p:txBody>
      </p:sp>
      <p:sp>
        <p:nvSpPr>
          <p:cNvPr id="4" name="Subtitle 3">
            <a:extLst>
              <a:ext uri="{FF2B5EF4-FFF2-40B4-BE49-F238E27FC236}">
                <a16:creationId xmlns:a16="http://schemas.microsoft.com/office/drawing/2014/main" id="{E0B5C4A0-0D15-624D-8030-F9A4265B0FCE}"/>
              </a:ext>
            </a:extLst>
          </p:cNvPr>
          <p:cNvSpPr>
            <a:spLocks noGrp="1"/>
          </p:cNvSpPr>
          <p:nvPr>
            <p:ph type="body" sz="quarter" idx="11"/>
          </p:nvPr>
        </p:nvSpPr>
        <p:spPr>
          <a:xfrm>
            <a:off x="5878285" y="1281403"/>
            <a:ext cx="5917899" cy="4705739"/>
          </a:xfrm>
        </p:spPr>
        <p:txBody>
          <a:bodyPr>
            <a:normAutofit fontScale="92500"/>
          </a:bodyPr>
          <a:lstStyle/>
          <a:p>
            <a:pPr lvl="0">
              <a:lnSpc>
                <a:spcPct val="200000"/>
              </a:lnSpc>
            </a:pPr>
            <a:r>
              <a:rPr lang="en-ZA" sz="1600" dirty="0"/>
              <a:t>If the breach is not rectified and the aggrieved party cancels the agreement, the party in breach must place them in the position they would have been in had the breach not occurred. </a:t>
            </a:r>
          </a:p>
          <a:p>
            <a:pPr lvl="0">
              <a:lnSpc>
                <a:spcPct val="200000"/>
              </a:lnSpc>
            </a:pPr>
            <a:r>
              <a:rPr lang="en-ZA" sz="1600" dirty="0" smtClean="0"/>
              <a:t>If the purchaser breaches the </a:t>
            </a:r>
            <a:r>
              <a:rPr lang="en-ZA" sz="1600" dirty="0"/>
              <a:t>agreement, </a:t>
            </a:r>
            <a:r>
              <a:rPr lang="en-ZA" sz="1600" dirty="0" smtClean="0"/>
              <a:t>the damage is usually </a:t>
            </a:r>
            <a:r>
              <a:rPr lang="en-ZA" sz="1600" dirty="0"/>
              <a:t>the difference between the purchase price </a:t>
            </a:r>
            <a:r>
              <a:rPr lang="en-ZA" sz="1600" dirty="0" smtClean="0"/>
              <a:t>they were </a:t>
            </a:r>
            <a:r>
              <a:rPr lang="en-ZA" sz="1600" dirty="0"/>
              <a:t>supposed to pay and the purchase price the </a:t>
            </a:r>
            <a:r>
              <a:rPr lang="en-ZA" sz="1600" dirty="0" smtClean="0"/>
              <a:t>seller eventually achieves.</a:t>
            </a:r>
            <a:endParaRPr lang="en-ZA" sz="1600" dirty="0"/>
          </a:p>
          <a:p>
            <a:pPr lvl="0">
              <a:lnSpc>
                <a:spcPct val="200000"/>
              </a:lnSpc>
            </a:pPr>
            <a:r>
              <a:rPr lang="en-ZA" sz="1600" dirty="0"/>
              <a:t>Damages may also include the agent’s </a:t>
            </a:r>
            <a:r>
              <a:rPr lang="en-ZA" sz="1600" dirty="0" smtClean="0"/>
              <a:t>commission, </a:t>
            </a:r>
            <a:r>
              <a:rPr lang="en-ZA" sz="1600" dirty="0"/>
              <a:t>lost rental income, or loss of </a:t>
            </a:r>
            <a:r>
              <a:rPr lang="en-ZA" sz="1600" dirty="0" smtClean="0"/>
              <a:t>interest</a:t>
            </a:r>
            <a:r>
              <a:rPr lang="en-ZA" sz="1600" dirty="0"/>
              <a:t>.</a:t>
            </a: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l="11516" r="11516"/>
          <a:stretch>
            <a:fillRect/>
          </a:stretch>
        </p:blipFill>
        <p:spPr>
          <a:xfrm>
            <a:off x="705956" y="576263"/>
            <a:ext cx="4911074" cy="4945644"/>
          </a:xfrm>
        </p:spPr>
      </p:pic>
    </p:spTree>
    <p:extLst>
      <p:ext uri="{BB962C8B-B14F-4D97-AF65-F5344CB8AC3E}">
        <p14:creationId xmlns:p14="http://schemas.microsoft.com/office/powerpoint/2010/main" val="110152303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FC5195-632B-2EAC-0B0E-5353AEBF551D}"/>
              </a:ext>
            </a:extLst>
          </p:cNvPr>
          <p:cNvSpPr>
            <a:spLocks noGrp="1"/>
          </p:cNvSpPr>
          <p:nvPr>
            <p:ph type="ctrTitle"/>
          </p:nvPr>
        </p:nvSpPr>
        <p:spPr>
          <a:xfrm>
            <a:off x="705955" y="578734"/>
            <a:ext cx="5107016" cy="705780"/>
          </a:xfrm>
        </p:spPr>
        <p:txBody>
          <a:bodyPr/>
          <a:lstStyle/>
          <a:p>
            <a:r>
              <a:rPr lang="en-GB" dirty="0" smtClean="0"/>
              <a:t>Right to extend </a:t>
            </a:r>
            <a:br>
              <a:rPr lang="en-GB" dirty="0" smtClean="0"/>
            </a:br>
            <a:r>
              <a:rPr lang="en-GB" dirty="0" smtClean="0"/>
              <a:t>(sectional title transfers only)</a:t>
            </a:r>
            <a:endParaRPr lang="en-GB" dirty="0"/>
          </a:p>
        </p:txBody>
      </p:sp>
      <p:sp>
        <p:nvSpPr>
          <p:cNvPr id="3" name="Subtitle 2">
            <a:extLst>
              <a:ext uri="{FF2B5EF4-FFF2-40B4-BE49-F238E27FC236}">
                <a16:creationId xmlns:a16="http://schemas.microsoft.com/office/drawing/2014/main" id="{7D6261E6-23A0-9565-2D2E-2549F1E5BAAF}"/>
              </a:ext>
            </a:extLst>
          </p:cNvPr>
          <p:cNvSpPr>
            <a:spLocks noGrp="1"/>
          </p:cNvSpPr>
          <p:nvPr>
            <p:ph type="body" sz="quarter" idx="11"/>
          </p:nvPr>
        </p:nvSpPr>
        <p:spPr>
          <a:xfrm>
            <a:off x="705955" y="1536440"/>
            <a:ext cx="5741498" cy="4649756"/>
          </a:xfrm>
        </p:spPr>
        <p:txBody>
          <a:bodyPr>
            <a:normAutofit fontScale="70000" lnSpcReduction="20000"/>
          </a:bodyPr>
          <a:lstStyle/>
          <a:p>
            <a:pPr>
              <a:lnSpc>
                <a:spcPct val="200000"/>
              </a:lnSpc>
            </a:pPr>
            <a:r>
              <a:rPr lang="en-ZA" sz="2100" dirty="0"/>
              <a:t>A developer may reserve the right to erect, complete, or extend buildings on the common property.</a:t>
            </a:r>
          </a:p>
          <a:p>
            <a:pPr lvl="0">
              <a:lnSpc>
                <a:spcPct val="200000"/>
              </a:lnSpc>
            </a:pPr>
            <a:r>
              <a:rPr lang="en-ZA" sz="2100" dirty="0"/>
              <a:t>It is important to determine whether or not the developer has reserved such a right to extend, as this must be disclosed to the purchaser. </a:t>
            </a:r>
          </a:p>
          <a:p>
            <a:pPr lvl="0">
              <a:lnSpc>
                <a:spcPct val="200000"/>
              </a:lnSpc>
            </a:pPr>
            <a:r>
              <a:rPr lang="en-ZA" sz="2100" dirty="0"/>
              <a:t>The right will be indicated on the Sectional Title Plan or on the section 11(3)(b) certificate lodged at the Deeds Registry.</a:t>
            </a:r>
          </a:p>
          <a:p>
            <a:pPr lvl="0">
              <a:lnSpc>
                <a:spcPct val="200000"/>
              </a:lnSpc>
            </a:pPr>
            <a:r>
              <a:rPr lang="en-ZA" sz="2100" dirty="0"/>
              <a:t>If there is a right to extend and the purchaser was not advised, they will have the right to cancel the agreement.</a:t>
            </a:r>
          </a:p>
          <a:p>
            <a:pPr lvl="0">
              <a:lnSpc>
                <a:spcPct val="200000"/>
              </a:lnSpc>
            </a:pPr>
            <a:endParaRPr lang="en-US" sz="1500" dirty="0">
              <a:solidFill>
                <a:srgbClr val="343741"/>
              </a:solidFill>
            </a:endParaRP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l="11573" r="11573"/>
          <a:stretch>
            <a:fillRect/>
          </a:stretch>
        </p:blipFill>
        <p:spPr>
          <a:xfrm>
            <a:off x="6830007" y="576263"/>
            <a:ext cx="4966177" cy="4945644"/>
          </a:xfrm>
        </p:spPr>
      </p:pic>
    </p:spTree>
    <p:extLst>
      <p:ext uri="{BB962C8B-B14F-4D97-AF65-F5344CB8AC3E}">
        <p14:creationId xmlns:p14="http://schemas.microsoft.com/office/powerpoint/2010/main" val="33036208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idx="4294967295"/>
          </p:nvPr>
        </p:nvSpPr>
        <p:spPr>
          <a:xfrm>
            <a:off x="796925" y="382588"/>
            <a:ext cx="11395075" cy="758825"/>
          </a:xfrm>
        </p:spPr>
        <p:txBody>
          <a:bodyPr>
            <a:normAutofit/>
          </a:bodyPr>
          <a:lstStyle/>
          <a:p>
            <a:r>
              <a:rPr lang="en-ZA" sz="2400" dirty="0" smtClean="0"/>
              <a:t>Special levies (sectional title transfers only)</a:t>
            </a:r>
            <a:endParaRPr lang="en-ZA" sz="2400" dirty="0"/>
          </a:p>
        </p:txBody>
      </p:sp>
      <p:sp>
        <p:nvSpPr>
          <p:cNvPr id="2" name="Text Placeholder 1"/>
          <p:cNvSpPr>
            <a:spLocks noGrp="1"/>
          </p:cNvSpPr>
          <p:nvPr>
            <p:ph type="body" sz="quarter" idx="4294967295"/>
          </p:nvPr>
        </p:nvSpPr>
        <p:spPr>
          <a:xfrm>
            <a:off x="796925" y="1300033"/>
            <a:ext cx="4857426" cy="5073650"/>
          </a:xfrm>
        </p:spPr>
        <p:txBody>
          <a:bodyPr>
            <a:normAutofit/>
          </a:bodyPr>
          <a:lstStyle/>
          <a:p>
            <a:pPr lvl="0">
              <a:lnSpc>
                <a:spcPct val="200000"/>
              </a:lnSpc>
            </a:pPr>
            <a:r>
              <a:rPr lang="en-ZA" sz="1500" dirty="0"/>
              <a:t>It is important to specify whether the purchaser will be liable for payment of a special levy. </a:t>
            </a:r>
          </a:p>
          <a:p>
            <a:pPr lvl="0">
              <a:lnSpc>
                <a:spcPct val="200000"/>
              </a:lnSpc>
            </a:pPr>
            <a:r>
              <a:rPr lang="en-ZA" sz="1500" dirty="0"/>
              <a:t>The seller has a duty to disclose whether or not a special levy has been raised by the trustees of the body corporate. </a:t>
            </a:r>
          </a:p>
          <a:p>
            <a:pPr lvl="0">
              <a:lnSpc>
                <a:spcPct val="200000"/>
              </a:lnSpc>
            </a:pPr>
            <a:r>
              <a:rPr lang="en-ZA" sz="1500" dirty="0"/>
              <a:t>The owner of the unit, at the time </a:t>
            </a:r>
            <a:r>
              <a:rPr lang="en-ZA" sz="1500" dirty="0" smtClean="0"/>
              <a:t>of </a:t>
            </a:r>
            <a:r>
              <a:rPr lang="en-ZA" sz="1500" dirty="0"/>
              <a:t>passing </a:t>
            </a:r>
            <a:r>
              <a:rPr lang="en-ZA" sz="1500" dirty="0" smtClean="0"/>
              <a:t>the </a:t>
            </a:r>
            <a:r>
              <a:rPr lang="en-ZA" sz="1500" dirty="0"/>
              <a:t>resolution, will be liable for payment of </a:t>
            </a:r>
            <a:r>
              <a:rPr lang="en-ZA" sz="1500" dirty="0" smtClean="0"/>
              <a:t>the </a:t>
            </a:r>
            <a:r>
              <a:rPr lang="en-ZA" sz="1500" dirty="0"/>
              <a:t>special levy.</a:t>
            </a:r>
          </a:p>
          <a:p>
            <a:pPr marL="0" lvl="0" indent="0">
              <a:lnSpc>
                <a:spcPct val="200000"/>
              </a:lnSpc>
              <a:buNone/>
            </a:pPr>
            <a:endParaRPr lang="en-ZA" dirty="0"/>
          </a:p>
          <a:p>
            <a:endParaRPr lang="en-ZA" dirty="0"/>
          </a:p>
        </p:txBody>
      </p:sp>
      <p:sp>
        <p:nvSpPr>
          <p:cNvPr id="3" name="Text Placeholder 2"/>
          <p:cNvSpPr>
            <a:spLocks noGrp="1"/>
          </p:cNvSpPr>
          <p:nvPr>
            <p:ph type="body" sz="quarter" idx="4294967295"/>
          </p:nvPr>
        </p:nvSpPr>
        <p:spPr>
          <a:xfrm>
            <a:off x="6288833" y="1300909"/>
            <a:ext cx="5507353" cy="5073650"/>
          </a:xfrm>
        </p:spPr>
        <p:txBody>
          <a:bodyPr>
            <a:normAutofit/>
          </a:bodyPr>
          <a:lstStyle/>
          <a:p>
            <a:pPr lvl="0">
              <a:lnSpc>
                <a:spcPct val="200000"/>
              </a:lnSpc>
            </a:pPr>
            <a:r>
              <a:rPr lang="en-ZA" sz="1500" dirty="0" smtClean="0"/>
              <a:t>Should the levy be payable by way of instalments, the purchaser will take over this responsibility as from date of transfer.</a:t>
            </a:r>
          </a:p>
          <a:p>
            <a:pPr lvl="0">
              <a:lnSpc>
                <a:spcPct val="200000"/>
              </a:lnSpc>
            </a:pPr>
            <a:r>
              <a:rPr lang="en-ZA" sz="1500" dirty="0" smtClean="0"/>
              <a:t>For once-off lump sum payments, the owner at the time the resolution was taken will be liable for payment, unless agreed otherwise.</a:t>
            </a:r>
          </a:p>
          <a:p>
            <a:pPr lvl="0">
              <a:lnSpc>
                <a:spcPct val="200000"/>
              </a:lnSpc>
            </a:pPr>
            <a:endParaRPr lang="en-ZA" b="1" dirty="0"/>
          </a:p>
        </p:txBody>
      </p:sp>
    </p:spTree>
    <p:extLst>
      <p:ext uri="{BB962C8B-B14F-4D97-AF65-F5344CB8AC3E}">
        <p14:creationId xmlns:p14="http://schemas.microsoft.com/office/powerpoint/2010/main" val="91367057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B422DA-3AEA-908E-4566-77FB6CDC79E6}"/>
              </a:ext>
            </a:extLst>
          </p:cNvPr>
          <p:cNvSpPr>
            <a:spLocks noGrp="1"/>
          </p:cNvSpPr>
          <p:nvPr>
            <p:ph type="ctrTitle"/>
          </p:nvPr>
        </p:nvSpPr>
        <p:spPr>
          <a:xfrm>
            <a:off x="5962261" y="578734"/>
            <a:ext cx="5833924" cy="705780"/>
          </a:xfrm>
        </p:spPr>
        <p:txBody>
          <a:bodyPr/>
          <a:lstStyle/>
          <a:p>
            <a:r>
              <a:rPr lang="en-US" dirty="0" smtClean="0"/>
              <a:t>Special conditions</a:t>
            </a:r>
            <a:endParaRPr lang="en-US" dirty="0"/>
          </a:p>
        </p:txBody>
      </p:sp>
      <p:sp>
        <p:nvSpPr>
          <p:cNvPr id="4" name="Subtitle 3">
            <a:extLst>
              <a:ext uri="{FF2B5EF4-FFF2-40B4-BE49-F238E27FC236}">
                <a16:creationId xmlns:a16="http://schemas.microsoft.com/office/drawing/2014/main" id="{E0B5C4A0-0D15-624D-8030-F9A4265B0FCE}"/>
              </a:ext>
            </a:extLst>
          </p:cNvPr>
          <p:cNvSpPr>
            <a:spLocks noGrp="1"/>
          </p:cNvSpPr>
          <p:nvPr>
            <p:ph type="body" sz="quarter" idx="11"/>
          </p:nvPr>
        </p:nvSpPr>
        <p:spPr>
          <a:xfrm>
            <a:off x="5878285" y="1212980"/>
            <a:ext cx="5917899" cy="4814595"/>
          </a:xfrm>
        </p:spPr>
        <p:txBody>
          <a:bodyPr>
            <a:normAutofit fontScale="85000" lnSpcReduction="10000"/>
          </a:bodyPr>
          <a:lstStyle/>
          <a:p>
            <a:pPr lvl="0">
              <a:lnSpc>
                <a:spcPct val="200000"/>
              </a:lnSpc>
            </a:pPr>
            <a:r>
              <a:rPr lang="en-ZA" sz="1800" dirty="0"/>
              <a:t>Including a ‘special conditions’ clause allows for further terms and conditions agreed between the parties during negotiations.</a:t>
            </a:r>
          </a:p>
          <a:p>
            <a:pPr lvl="0">
              <a:lnSpc>
                <a:spcPct val="200000"/>
              </a:lnSpc>
            </a:pPr>
            <a:r>
              <a:rPr lang="en-ZA" sz="1800" dirty="0"/>
              <a:t>Under the Alienation of Land Act, all terms and conditions relating to the sale of immovable property must be in writing and signed by all parties.</a:t>
            </a:r>
          </a:p>
          <a:p>
            <a:pPr lvl="0">
              <a:lnSpc>
                <a:spcPct val="200000"/>
              </a:lnSpc>
            </a:pPr>
            <a:r>
              <a:rPr lang="en-ZA" sz="1800" dirty="0"/>
              <a:t>It is vitally important to record any other verbal agreements between the parties in this </a:t>
            </a:r>
            <a:r>
              <a:rPr lang="en-ZA" sz="1800" dirty="0" smtClean="0"/>
              <a:t>space. If not, it won’t </a:t>
            </a:r>
            <a:r>
              <a:rPr lang="en-ZA" sz="1800" dirty="0"/>
              <a:t>be binding.</a:t>
            </a:r>
          </a:p>
          <a:p>
            <a:pPr lvl="0">
              <a:lnSpc>
                <a:spcPct val="200000"/>
              </a:lnSpc>
            </a:pPr>
            <a:r>
              <a:rPr lang="en-ZA" sz="1800" dirty="0"/>
              <a:t>Practical examples: The purchase price includes mirrors but excludes chandeliers.</a:t>
            </a:r>
          </a:p>
          <a:p>
            <a:pPr>
              <a:lnSpc>
                <a:spcPct val="150000"/>
              </a:lnSpc>
            </a:pPr>
            <a:endParaRPr lang="en-US" sz="1600"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l="7217" r="7217"/>
          <a:stretch>
            <a:fillRect/>
          </a:stretch>
        </p:blipFill>
        <p:spPr>
          <a:xfrm>
            <a:off x="705955" y="576263"/>
            <a:ext cx="4780445" cy="4945644"/>
          </a:xfrm>
        </p:spPr>
      </p:pic>
    </p:spTree>
    <p:extLst>
      <p:ext uri="{BB962C8B-B14F-4D97-AF65-F5344CB8AC3E}">
        <p14:creationId xmlns:p14="http://schemas.microsoft.com/office/powerpoint/2010/main" val="397477094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FB41F2-4981-2E55-229E-FDCDDAE3BC68}"/>
              </a:ext>
            </a:extLst>
          </p:cNvPr>
          <p:cNvSpPr>
            <a:spLocks noGrp="1"/>
          </p:cNvSpPr>
          <p:nvPr>
            <p:ph type="ctrTitle"/>
          </p:nvPr>
        </p:nvSpPr>
        <p:spPr/>
        <p:txBody>
          <a:bodyPr/>
          <a:lstStyle/>
          <a:p>
            <a:r>
              <a:rPr lang="en-US" dirty="0"/>
              <a:t>Thank you</a:t>
            </a:r>
          </a:p>
        </p:txBody>
      </p:sp>
    </p:spTree>
    <p:extLst>
      <p:ext uri="{BB962C8B-B14F-4D97-AF65-F5344CB8AC3E}">
        <p14:creationId xmlns:p14="http://schemas.microsoft.com/office/powerpoint/2010/main" val="1551579823"/>
      </p:ext>
    </p:extLst>
  </p:cSld>
  <p:clrMapOvr>
    <a:masterClrMapping/>
  </p:clrMapOvr>
</p:sld>
</file>

<file path=ppt/theme/theme1.xml><?xml version="1.0" encoding="utf-8"?>
<a:theme xmlns:a="http://schemas.openxmlformats.org/drawingml/2006/main" name="Office Theme">
  <a:themeElements>
    <a:clrScheme name="STBB">
      <a:dk1>
        <a:srgbClr val="343741"/>
      </a:dk1>
      <a:lt1>
        <a:srgbClr val="FFFFFF"/>
      </a:lt1>
      <a:dk2>
        <a:srgbClr val="9D2234"/>
      </a:dk2>
      <a:lt2>
        <a:srgbClr val="FFFFFF"/>
      </a:lt2>
      <a:accent1>
        <a:srgbClr val="9D2234"/>
      </a:accent1>
      <a:accent2>
        <a:srgbClr val="F37930"/>
      </a:accent2>
      <a:accent3>
        <a:srgbClr val="690032"/>
      </a:accent3>
      <a:accent4>
        <a:srgbClr val="343741"/>
      </a:accent4>
      <a:accent5>
        <a:srgbClr val="C7C9D5"/>
      </a:accent5>
      <a:accent6>
        <a:srgbClr val="9D2234"/>
      </a:accent6>
      <a:hlink>
        <a:srgbClr val="F37920"/>
      </a:hlink>
      <a:folHlink>
        <a:srgbClr val="69003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emplate" id="{54CE043B-F6E1-426C-93DF-68CCE437CE31}" vid="{48481EED-8200-4BF2-8AFA-2836CA669D9A}"/>
    </a:ext>
  </a:extLst>
</a:theme>
</file>

<file path=ppt/theme/theme2.xml><?xml version="1.0" encoding="utf-8"?>
<a:theme xmlns:a="http://schemas.openxmlformats.org/drawingml/2006/main" name="1_Office Theme">
  <a:themeElements>
    <a:clrScheme name="STBB">
      <a:dk1>
        <a:srgbClr val="343741"/>
      </a:dk1>
      <a:lt1>
        <a:srgbClr val="FFFFFF"/>
      </a:lt1>
      <a:dk2>
        <a:srgbClr val="9D2234"/>
      </a:dk2>
      <a:lt2>
        <a:srgbClr val="FFFFFF"/>
      </a:lt2>
      <a:accent1>
        <a:srgbClr val="9D2234"/>
      </a:accent1>
      <a:accent2>
        <a:srgbClr val="F37930"/>
      </a:accent2>
      <a:accent3>
        <a:srgbClr val="690032"/>
      </a:accent3>
      <a:accent4>
        <a:srgbClr val="343741"/>
      </a:accent4>
      <a:accent5>
        <a:srgbClr val="C7C9D5"/>
      </a:accent5>
      <a:accent6>
        <a:srgbClr val="9D2234"/>
      </a:accent6>
      <a:hlink>
        <a:srgbClr val="F37920"/>
      </a:hlink>
      <a:folHlink>
        <a:srgbClr val="69003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emplate" id="{54CE043B-F6E1-426C-93DF-68CCE437CE31}" vid="{9937E8BA-4721-4902-9E47-18EA280577FE}"/>
    </a:ext>
  </a:extLst>
</a:theme>
</file>

<file path=ppt/theme/theme3.xml><?xml version="1.0" encoding="utf-8"?>
<a:theme xmlns:a="http://schemas.openxmlformats.org/drawingml/2006/main" name="Template 2026">
  <a:themeElements>
    <a:clrScheme name="STBB">
      <a:dk1>
        <a:srgbClr val="343741"/>
      </a:dk1>
      <a:lt1>
        <a:srgbClr val="FFFFFF"/>
      </a:lt1>
      <a:dk2>
        <a:srgbClr val="9D2234"/>
      </a:dk2>
      <a:lt2>
        <a:srgbClr val="FFFFFF"/>
      </a:lt2>
      <a:accent1>
        <a:srgbClr val="9D2234"/>
      </a:accent1>
      <a:accent2>
        <a:srgbClr val="F37930"/>
      </a:accent2>
      <a:accent3>
        <a:srgbClr val="690032"/>
      </a:accent3>
      <a:accent4>
        <a:srgbClr val="343741"/>
      </a:accent4>
      <a:accent5>
        <a:srgbClr val="C7C9D5"/>
      </a:accent5>
      <a:accent6>
        <a:srgbClr val="9D2234"/>
      </a:accent6>
      <a:hlink>
        <a:srgbClr val="F37920"/>
      </a:hlink>
      <a:folHlink>
        <a:srgbClr val="69003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f3880a44-fd61-472a-91f0-1d0786044adb" id="{FE9C1FF2-CD96-45F1-A2A0-099EC5815296}" vid="{D86720B3-4858-4CC1-91D8-7E56536ECF6F}"/>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8120</TotalTime>
  <Words>1542</Words>
  <Application>Microsoft Office PowerPoint</Application>
  <PresentationFormat>Widescreen</PresentationFormat>
  <Paragraphs>110</Paragraphs>
  <Slides>19</Slides>
  <Notes>2</Notes>
  <HiddenSlides>0</HiddenSlides>
  <MMClips>0</MMClips>
  <ScaleCrop>false</ScaleCrop>
  <HeadingPairs>
    <vt:vector size="6" baseType="variant">
      <vt:variant>
        <vt:lpstr>Fonts Used</vt:lpstr>
      </vt:variant>
      <vt:variant>
        <vt:i4>4</vt:i4>
      </vt:variant>
      <vt:variant>
        <vt:lpstr>Theme</vt:lpstr>
      </vt:variant>
      <vt:variant>
        <vt:i4>3</vt:i4>
      </vt:variant>
      <vt:variant>
        <vt:lpstr>Slide Titles</vt:lpstr>
      </vt:variant>
      <vt:variant>
        <vt:i4>19</vt:i4>
      </vt:variant>
    </vt:vector>
  </HeadingPairs>
  <TitlesOfParts>
    <vt:vector size="26" baseType="lpstr">
      <vt:lpstr>Arial</vt:lpstr>
      <vt:lpstr>Arial Black</vt:lpstr>
      <vt:lpstr>Calibri</vt:lpstr>
      <vt:lpstr>Wingdings</vt:lpstr>
      <vt:lpstr>Office Theme</vt:lpstr>
      <vt:lpstr>1_Office Theme</vt:lpstr>
      <vt:lpstr>Template 2026</vt:lpstr>
      <vt:lpstr>Securing the deal:  The fundamentals of an OTP</vt:lpstr>
      <vt:lpstr>DISCLAIMER  The training material provided is intended for training purposes only and should not be relied upon as a substitute for professional advice. The information presented is for general informational purposes and is not intended to be a substitute for legal, accounting, or other professional advice. We make every effort to ensure the accuracy and completeness of the information provided, but we do not guarantee that the information is error-free. We reserve the right to amend any errors in calculation or information presented in the training material. The information provided in the training material may not be suitable for all individuals or situations. You should always seek the advice of a professional before making any decisions based on the information provided. By using the training material, you agree to release us from any liability for any damages or losses, whether direct or indirect, that may result from your use of the information provided. We reserve the right to modify or discontinue the training material at any time without notice.</vt:lpstr>
      <vt:lpstr>Introduction</vt:lpstr>
      <vt:lpstr>Description of the parties</vt:lpstr>
      <vt:lpstr>Description of the property</vt:lpstr>
      <vt:lpstr>Purchase price</vt:lpstr>
      <vt:lpstr>Payment of deposit</vt:lpstr>
      <vt:lpstr>Mortgage bond approval</vt:lpstr>
      <vt:lpstr>Sale of purchaser’s property</vt:lpstr>
      <vt:lpstr>72-hour clause</vt:lpstr>
      <vt:lpstr>Transfer and occupation</vt:lpstr>
      <vt:lpstr>Possession and risk</vt:lpstr>
      <vt:lpstr>Possession and risk</vt:lpstr>
      <vt:lpstr>Breach</vt:lpstr>
      <vt:lpstr>Breach</vt:lpstr>
      <vt:lpstr>Right to extend  (sectional title transfers only)</vt:lpstr>
      <vt:lpstr>Special levies (sectional title transfers only)</vt:lpstr>
      <vt:lpstr>Special conditions</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Commission &amp; Mandate Disputes</dc:title>
  <dc:creator>Dr Samantha Smith</dc:creator>
  <cp:lastModifiedBy>Samantha S</cp:lastModifiedBy>
  <cp:revision>43</cp:revision>
  <dcterms:created xsi:type="dcterms:W3CDTF">2025-12-17T09:54:40Z</dcterms:created>
  <dcterms:modified xsi:type="dcterms:W3CDTF">2026-02-17T06:04:54Z</dcterms:modified>
  <cp:contentStatus/>
</cp:coreProperties>
</file>