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  <p:sldMasterId id="2147483704" r:id="rId2"/>
  </p:sldMasterIdLst>
  <p:notesMasterIdLst>
    <p:notesMasterId r:id="rId13"/>
  </p:notesMasterIdLst>
  <p:handoutMasterIdLst>
    <p:handoutMasterId r:id="rId14"/>
  </p:handoutMasterIdLst>
  <p:sldIdLst>
    <p:sldId id="288" r:id="rId3"/>
    <p:sldId id="281" r:id="rId4"/>
    <p:sldId id="286" r:id="rId5"/>
    <p:sldId id="287" r:id="rId6"/>
    <p:sldId id="289" r:id="rId7"/>
    <p:sldId id="290" r:id="rId8"/>
    <p:sldId id="291" r:id="rId9"/>
    <p:sldId id="292" r:id="rId10"/>
    <p:sldId id="293" r:id="rId11"/>
    <p:sldId id="279" r:id="rId1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qOvAuY9hJgM9YkH1Aa9Z8w==" hashData="5Y/UVwm0NmOjl3kOv/+2fi3PybphAapt6SWd7RZQEyk3CWo7tUzvJDfBPDgAstUNwrKyAOSOT31dNdEg4z3thQ=="/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43741"/>
    <a:srgbClr val="C7C9C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3103"/>
    <p:restoredTop sz="94795"/>
  </p:normalViewPr>
  <p:slideViewPr>
    <p:cSldViewPr snapToGrid="0" snapToObjects="1">
      <p:cViewPr varScale="1">
        <p:scale>
          <a:sx n="82" d="100"/>
          <a:sy n="82" d="100"/>
        </p:scale>
        <p:origin x="806" y="6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 snapToObjects="1">
      <p:cViewPr varScale="1">
        <p:scale>
          <a:sx n="66" d="100"/>
          <a:sy n="66" d="100"/>
        </p:scale>
        <p:origin x="3134" y="43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notesMaster" Target="notesMasters/notesMaster1.xml"/><Relationship Id="rId18" Type="http://schemas.openxmlformats.org/officeDocument/2006/relationships/tableStyles" Target="tableStyle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presProps" Target="presProp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7EBA3A6-1339-4089-A436-9B76F71E38BE}" type="datetimeFigureOut">
              <a:rPr lang="en-ZA" smtClean="0"/>
              <a:t>2026/02/06</a:t>
            </a:fld>
            <a:endParaRPr lang="en-Z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C0A85F5-A8A5-4A8F-91C1-CA21118C7BF6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66584455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2ADD538-5281-5243-A3D0-E17CF3B28747}" type="datetimeFigureOut">
              <a:rPr lang="en-US" smtClean="0"/>
              <a:t>2/6/2026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D1F5E5F-5364-1E43-A188-119C7274C39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2930978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jpe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jpe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jpe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jpe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jpe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jpe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jpe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16.png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Layouts/_rels/slideLayout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eg"/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jpeg"/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jpeg"/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jpeg"/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jpeg"/><Relationship Id="rId1" Type="http://schemas.openxmlformats.org/officeDocument/2006/relationships/slideMaster" Target="../slideMasters/slideMaster2.xml"/></Relationships>
</file>

<file path=ppt/slideLayouts/_rels/slideLayout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jpeg"/><Relationship Id="rId1" Type="http://schemas.openxmlformats.org/officeDocument/2006/relationships/slideMaster" Target="../slideMasters/slideMaster2.xml"/></Relationships>
</file>

<file path=ppt/slideLayouts/_rels/slideLayout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jpeg"/><Relationship Id="rId1" Type="http://schemas.openxmlformats.org/officeDocument/2006/relationships/slideMaster" Target="../slideMasters/slideMaster2.xml"/></Relationships>
</file>

<file path=ppt/slideLayouts/_rels/slideLayout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jpeg"/><Relationship Id="rId1" Type="http://schemas.openxmlformats.org/officeDocument/2006/relationships/slideMaster" Target="../slideMasters/slideMaster2.xml"/><Relationship Id="rId6" Type="http://schemas.openxmlformats.org/officeDocument/2006/relationships/image" Target="../media/image16.png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Cover Graphic LS">
    <p:bg>
      <p:bgPr>
        <a:blipFill dpi="0" rotWithShape="1">
          <a:blip r:embed="rId2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C6CB72A-A05E-E04A-8F61-C72D815A5D24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706744" y="389106"/>
            <a:ext cx="4400277" cy="4873560"/>
          </a:xfrm>
        </p:spPr>
        <p:txBody>
          <a:bodyPr lIns="0" tIns="0" rIns="0" bIns="0" anchor="b">
            <a:noAutofit/>
          </a:bodyPr>
          <a:lstStyle>
            <a:lvl1pPr algn="l">
              <a:lnSpc>
                <a:spcPct val="100000"/>
              </a:lnSpc>
              <a:defRPr sz="3200" b="0" i="0">
                <a:solidFill>
                  <a:schemeClr val="accent4"/>
                </a:solidFill>
                <a:latin typeface="+mj-lt"/>
                <a:cs typeface="Arial" panose="020B0604020202020204" pitchFamily="34" charset="0"/>
              </a:defRPr>
            </a:lvl1pPr>
          </a:lstStyle>
          <a:p>
            <a:r>
              <a:rPr lang="en-GB" dirty="0"/>
              <a:t>Click Here to Edit Presentation Title</a:t>
            </a: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4F69252-9C0B-CA44-BCCD-02C8F474DED5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706744" y="5556720"/>
            <a:ext cx="4400277" cy="611085"/>
          </a:xfrm>
        </p:spPr>
        <p:txBody>
          <a:bodyPr lIns="0" tIns="0" rIns="0" bIns="0" anchor="t">
            <a:normAutofit/>
          </a:bodyPr>
          <a:lstStyle>
            <a:lvl1pPr marL="0" indent="0" algn="l">
              <a:buNone/>
              <a:defRPr sz="1200" b="0" i="0">
                <a:solidFill>
                  <a:schemeClr val="accent4"/>
                </a:solidFill>
                <a:latin typeface="+mn-lt"/>
                <a:cs typeface="Arial" panose="020B060402020202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 dirty="0"/>
              <a:t>Click to Edit Fine Print Text</a:t>
            </a:r>
            <a:endParaRPr lang="en-US" dirty="0"/>
          </a:p>
        </p:txBody>
      </p:sp>
      <p:pic>
        <p:nvPicPr>
          <p:cNvPr id="5" name="Picture 4" descr="A white letter on a black background&#10;&#10;AI-generated content may be incorrect.">
            <a:extLst>
              <a:ext uri="{FF2B5EF4-FFF2-40B4-BE49-F238E27FC236}">
                <a16:creationId xmlns:a16="http://schemas.microsoft.com/office/drawing/2014/main" id="{305B04BC-FC4D-5B3D-FAF6-7AAC992DF904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669804" y="827831"/>
            <a:ext cx="738417" cy="223968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38C17F0F-8CBD-7F4A-E298-F233D8B4E76E}"/>
              </a:ext>
            </a:extLst>
          </p:cNvPr>
          <p:cNvSpPr txBox="1"/>
          <p:nvPr userDrawn="1"/>
        </p:nvSpPr>
        <p:spPr>
          <a:xfrm>
            <a:off x="9640897" y="3686817"/>
            <a:ext cx="1767324" cy="110799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r"/>
            <a:r>
              <a:rPr lang="en-US" sz="2400" b="0" i="0" dirty="0">
                <a:solidFill>
                  <a:schemeClr val="bg1"/>
                </a:solidFill>
                <a:latin typeface="+mj-lt"/>
              </a:rPr>
              <a:t>Legally</a:t>
            </a:r>
          </a:p>
          <a:p>
            <a:pPr algn="r"/>
            <a:r>
              <a:rPr lang="en-US" sz="2400" b="0" i="0" dirty="0">
                <a:solidFill>
                  <a:schemeClr val="bg1"/>
                </a:solidFill>
                <a:latin typeface="+mj-lt"/>
              </a:rPr>
              <a:t>Speaking</a:t>
            </a:r>
          </a:p>
          <a:p>
            <a:pPr algn="r"/>
            <a:r>
              <a:rPr lang="en-US" sz="2400" b="0" i="0" dirty="0">
                <a:solidFill>
                  <a:schemeClr val="accent2"/>
                </a:solidFill>
                <a:latin typeface="+mj-lt"/>
              </a:rPr>
              <a:t>2025</a:t>
            </a:r>
          </a:p>
        </p:txBody>
      </p:sp>
    </p:spTree>
    <p:extLst>
      <p:ext uri="{BB962C8B-B14F-4D97-AF65-F5344CB8AC3E}">
        <p14:creationId xmlns:p14="http://schemas.microsoft.com/office/powerpoint/2010/main" val="237415674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Cover Graphic">
    <p:bg>
      <p:bgPr>
        <a:blipFill dpi="0" rotWithShape="1">
          <a:blip r:embed="rId2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C6CB72A-A05E-E04A-8F61-C72D815A5D24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706744" y="389106"/>
            <a:ext cx="4400277" cy="4873560"/>
          </a:xfrm>
        </p:spPr>
        <p:txBody>
          <a:bodyPr lIns="0" tIns="0" rIns="0" bIns="0" anchor="b">
            <a:noAutofit/>
          </a:bodyPr>
          <a:lstStyle>
            <a:lvl1pPr algn="l">
              <a:lnSpc>
                <a:spcPct val="100000"/>
              </a:lnSpc>
              <a:defRPr sz="3200" b="0" i="0">
                <a:solidFill>
                  <a:schemeClr val="accent4"/>
                </a:solidFill>
                <a:latin typeface="+mj-lt"/>
                <a:cs typeface="Arial" panose="020B0604020202020204" pitchFamily="34" charset="0"/>
              </a:defRPr>
            </a:lvl1pPr>
          </a:lstStyle>
          <a:p>
            <a:r>
              <a:rPr lang="en-GB" dirty="0"/>
              <a:t>Click Here to Edit Presentation Title</a:t>
            </a: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4F69252-9C0B-CA44-BCCD-02C8F474DED5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706744" y="5556720"/>
            <a:ext cx="4400277" cy="611085"/>
          </a:xfrm>
        </p:spPr>
        <p:txBody>
          <a:bodyPr lIns="0" tIns="0" rIns="0" bIns="0" anchor="t">
            <a:normAutofit/>
          </a:bodyPr>
          <a:lstStyle>
            <a:lvl1pPr marL="0" indent="0" algn="l">
              <a:buNone/>
              <a:defRPr sz="1200" b="0" i="0">
                <a:solidFill>
                  <a:schemeClr val="accent4"/>
                </a:solidFill>
                <a:latin typeface="+mn-lt"/>
                <a:cs typeface="Arial" panose="020B060402020202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 dirty="0"/>
              <a:t>Click to Edit Fine Print Text</a:t>
            </a:r>
            <a:endParaRPr lang="en-US" dirty="0"/>
          </a:p>
        </p:txBody>
      </p:sp>
      <p:pic>
        <p:nvPicPr>
          <p:cNvPr id="5" name="Picture 4" descr="A white letter on a black background&#10;&#10;AI-generated content may be incorrect.">
            <a:extLst>
              <a:ext uri="{FF2B5EF4-FFF2-40B4-BE49-F238E27FC236}">
                <a16:creationId xmlns:a16="http://schemas.microsoft.com/office/drawing/2014/main" id="{305B04BC-FC4D-5B3D-FAF6-7AAC992DF904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669804" y="827831"/>
            <a:ext cx="738417" cy="223968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80A8FB7F-9F73-ADA7-F9DB-DBBED6A07599}"/>
              </a:ext>
            </a:extLst>
          </p:cNvPr>
          <p:cNvSpPr txBox="1"/>
          <p:nvPr userDrawn="1"/>
        </p:nvSpPr>
        <p:spPr>
          <a:xfrm>
            <a:off x="9717932" y="4221804"/>
            <a:ext cx="1767324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100" b="0" i="0" dirty="0">
                <a:solidFill>
                  <a:schemeClr val="bg1"/>
                </a:solidFill>
                <a:latin typeface="+mj-lt"/>
              </a:rPr>
              <a:t>The</a:t>
            </a:r>
          </a:p>
          <a:p>
            <a:pPr algn="r"/>
            <a:r>
              <a:rPr lang="en-US" sz="1100" b="0" i="0" dirty="0">
                <a:solidFill>
                  <a:schemeClr val="bg1"/>
                </a:solidFill>
                <a:latin typeface="+mj-lt"/>
              </a:rPr>
              <a:t>Big Small</a:t>
            </a:r>
          </a:p>
          <a:p>
            <a:pPr algn="r"/>
            <a:r>
              <a:rPr lang="en-US" sz="1100" b="0" i="0" dirty="0">
                <a:solidFill>
                  <a:schemeClr val="bg1"/>
                </a:solidFill>
                <a:latin typeface="+mj-lt"/>
              </a:rPr>
              <a:t>Firm</a:t>
            </a:r>
            <a:endParaRPr lang="en-US" sz="1100" b="0" i="0" dirty="0">
              <a:solidFill>
                <a:schemeClr val="accent2"/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381395290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Cover Image 1 LS">
    <p:bg>
      <p:bgPr>
        <a:blipFill dpi="0" rotWithShape="1">
          <a:blip r:embed="rId2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C6CB72A-A05E-E04A-8F61-C72D815A5D24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3226208" y="4173164"/>
            <a:ext cx="5499503" cy="1021406"/>
          </a:xfrm>
        </p:spPr>
        <p:txBody>
          <a:bodyPr lIns="0" tIns="0" rIns="0" bIns="0" anchor="b">
            <a:noAutofit/>
          </a:bodyPr>
          <a:lstStyle>
            <a:lvl1pPr algn="l">
              <a:lnSpc>
                <a:spcPct val="100000"/>
              </a:lnSpc>
              <a:defRPr sz="3200" b="0" i="0">
                <a:solidFill>
                  <a:schemeClr val="bg1"/>
                </a:solidFill>
                <a:latin typeface="+mj-lt"/>
                <a:cs typeface="Arial" panose="020B0604020202020204" pitchFamily="34" charset="0"/>
              </a:defRPr>
            </a:lvl1pPr>
          </a:lstStyle>
          <a:p>
            <a:r>
              <a:rPr lang="en-GB" dirty="0"/>
              <a:t>Click Here to Edit Presentation Title</a:t>
            </a: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4F69252-9C0B-CA44-BCCD-02C8F474DED5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3226208" y="5651770"/>
            <a:ext cx="5499503" cy="516035"/>
          </a:xfrm>
        </p:spPr>
        <p:txBody>
          <a:bodyPr lIns="0" tIns="0" rIns="0" bIns="0" anchor="t">
            <a:normAutofit/>
          </a:bodyPr>
          <a:lstStyle>
            <a:lvl1pPr marL="0" indent="0" algn="l">
              <a:buNone/>
              <a:defRPr sz="1200" b="0" i="0">
                <a:solidFill>
                  <a:schemeClr val="bg1"/>
                </a:solidFill>
                <a:latin typeface="+mn-lt"/>
                <a:cs typeface="Arial" panose="020B060402020202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 dirty="0"/>
              <a:t>Click to Edit Fine Print Text</a:t>
            </a:r>
            <a:endParaRPr lang="en-US" dirty="0"/>
          </a:p>
        </p:txBody>
      </p:sp>
      <p:pic>
        <p:nvPicPr>
          <p:cNvPr id="5" name="Picture 4" descr="A white letter on a black background&#10;&#10;AI-generated content may be incorrect.">
            <a:extLst>
              <a:ext uri="{FF2B5EF4-FFF2-40B4-BE49-F238E27FC236}">
                <a16:creationId xmlns:a16="http://schemas.microsoft.com/office/drawing/2014/main" id="{305B04BC-FC4D-5B3D-FAF6-7AAC992DF904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96229" y="827831"/>
            <a:ext cx="738417" cy="223968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870C002D-1046-4047-022A-0773AE945593}"/>
              </a:ext>
            </a:extLst>
          </p:cNvPr>
          <p:cNvSpPr txBox="1"/>
          <p:nvPr userDrawn="1"/>
        </p:nvSpPr>
        <p:spPr>
          <a:xfrm>
            <a:off x="796229" y="2321004"/>
            <a:ext cx="1767324" cy="110799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en-US" sz="2400" b="0" i="0" dirty="0">
                <a:solidFill>
                  <a:schemeClr val="bg1"/>
                </a:solidFill>
                <a:latin typeface="+mj-lt"/>
              </a:rPr>
              <a:t>Legally</a:t>
            </a:r>
          </a:p>
          <a:p>
            <a:pPr algn="l"/>
            <a:r>
              <a:rPr lang="en-US" sz="2400" b="0" i="0" dirty="0">
                <a:solidFill>
                  <a:schemeClr val="bg1"/>
                </a:solidFill>
                <a:latin typeface="+mj-lt"/>
              </a:rPr>
              <a:t>Speaking</a:t>
            </a:r>
          </a:p>
          <a:p>
            <a:pPr algn="l"/>
            <a:r>
              <a:rPr lang="en-US" sz="2400" b="0" i="0" dirty="0" smtClean="0">
                <a:solidFill>
                  <a:schemeClr val="accent2"/>
                </a:solidFill>
                <a:latin typeface="+mj-lt"/>
              </a:rPr>
              <a:t>2026</a:t>
            </a:r>
            <a:endParaRPr lang="en-US" sz="2400" b="0" i="0" dirty="0">
              <a:solidFill>
                <a:schemeClr val="accent2"/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315827263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Cover Image 1">
    <p:bg>
      <p:bgPr>
        <a:blipFill dpi="0" rotWithShape="1">
          <a:blip r:embed="rId2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C6CB72A-A05E-E04A-8F61-C72D815A5D24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3226208" y="4173164"/>
            <a:ext cx="5499503" cy="1021406"/>
          </a:xfrm>
        </p:spPr>
        <p:txBody>
          <a:bodyPr lIns="0" tIns="0" rIns="0" bIns="0" anchor="b">
            <a:noAutofit/>
          </a:bodyPr>
          <a:lstStyle>
            <a:lvl1pPr algn="l">
              <a:lnSpc>
                <a:spcPct val="100000"/>
              </a:lnSpc>
              <a:defRPr sz="3200" b="0" i="0">
                <a:solidFill>
                  <a:schemeClr val="bg1"/>
                </a:solidFill>
                <a:latin typeface="+mj-lt"/>
                <a:cs typeface="Arial" panose="020B0604020202020204" pitchFamily="34" charset="0"/>
              </a:defRPr>
            </a:lvl1pPr>
          </a:lstStyle>
          <a:p>
            <a:r>
              <a:rPr lang="en-GB" dirty="0"/>
              <a:t>Click Here to Edit Presentation Title</a:t>
            </a: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4F69252-9C0B-CA44-BCCD-02C8F474DED5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3226208" y="5651770"/>
            <a:ext cx="5499503" cy="516035"/>
          </a:xfrm>
        </p:spPr>
        <p:txBody>
          <a:bodyPr lIns="0" tIns="0" rIns="0" bIns="0" anchor="t">
            <a:normAutofit/>
          </a:bodyPr>
          <a:lstStyle>
            <a:lvl1pPr marL="0" indent="0" algn="l">
              <a:buNone/>
              <a:defRPr sz="1200" b="0" i="0">
                <a:solidFill>
                  <a:schemeClr val="bg1"/>
                </a:solidFill>
                <a:latin typeface="+mn-lt"/>
                <a:cs typeface="Arial" panose="020B060402020202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 dirty="0"/>
              <a:t>Click to Edit Fine Print Text</a:t>
            </a:r>
            <a:endParaRPr lang="en-US" dirty="0"/>
          </a:p>
        </p:txBody>
      </p:sp>
      <p:pic>
        <p:nvPicPr>
          <p:cNvPr id="5" name="Picture 4" descr="A white letter on a black background&#10;&#10;AI-generated content may be incorrect.">
            <a:extLst>
              <a:ext uri="{FF2B5EF4-FFF2-40B4-BE49-F238E27FC236}">
                <a16:creationId xmlns:a16="http://schemas.microsoft.com/office/drawing/2014/main" id="{305B04BC-FC4D-5B3D-FAF6-7AAC992DF904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96229" y="827831"/>
            <a:ext cx="738417" cy="223968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C30ED0C1-EA4B-5F78-5762-FB88E416D0BA}"/>
              </a:ext>
            </a:extLst>
          </p:cNvPr>
          <p:cNvSpPr txBox="1"/>
          <p:nvPr userDrawn="1"/>
        </p:nvSpPr>
        <p:spPr>
          <a:xfrm>
            <a:off x="719848" y="2783745"/>
            <a:ext cx="1767324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sz="1100" b="0" i="0" dirty="0">
                <a:solidFill>
                  <a:schemeClr val="bg1"/>
                </a:solidFill>
                <a:latin typeface="+mj-lt"/>
              </a:rPr>
              <a:t>The</a:t>
            </a:r>
          </a:p>
          <a:p>
            <a:pPr algn="l"/>
            <a:r>
              <a:rPr lang="en-US" sz="1100" b="0" i="0" dirty="0">
                <a:solidFill>
                  <a:schemeClr val="bg1"/>
                </a:solidFill>
                <a:latin typeface="+mj-lt"/>
              </a:rPr>
              <a:t>Big Small</a:t>
            </a:r>
          </a:p>
          <a:p>
            <a:pPr algn="l"/>
            <a:r>
              <a:rPr lang="en-US" sz="1100" b="0" i="0" dirty="0">
                <a:solidFill>
                  <a:schemeClr val="bg1"/>
                </a:solidFill>
                <a:latin typeface="+mj-lt"/>
              </a:rPr>
              <a:t>Firm</a:t>
            </a:r>
            <a:endParaRPr lang="en-US" sz="1100" b="0" i="0" dirty="0">
              <a:solidFill>
                <a:schemeClr val="accent2"/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407160707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Cover Image 2 LS">
    <p:bg>
      <p:bgPr>
        <a:blipFill dpi="0" rotWithShape="1">
          <a:blip r:embed="rId2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C6CB72A-A05E-E04A-8F61-C72D815A5D24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6475247" y="466930"/>
            <a:ext cx="5149308" cy="4795736"/>
          </a:xfrm>
        </p:spPr>
        <p:txBody>
          <a:bodyPr lIns="0" tIns="0" rIns="0" bIns="0" anchor="b">
            <a:noAutofit/>
          </a:bodyPr>
          <a:lstStyle>
            <a:lvl1pPr algn="l">
              <a:lnSpc>
                <a:spcPct val="100000"/>
              </a:lnSpc>
              <a:defRPr sz="3200" b="0" i="0">
                <a:solidFill>
                  <a:schemeClr val="bg1"/>
                </a:solidFill>
                <a:latin typeface="+mj-lt"/>
                <a:cs typeface="Arial" panose="020B0604020202020204" pitchFamily="34" charset="0"/>
              </a:defRPr>
            </a:lvl1pPr>
          </a:lstStyle>
          <a:p>
            <a:r>
              <a:rPr lang="en-GB" dirty="0"/>
              <a:t>Click Here to Edit Presentation Title</a:t>
            </a: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4F69252-9C0B-CA44-BCCD-02C8F474DED5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6475246" y="5564218"/>
            <a:ext cx="5149308" cy="826852"/>
          </a:xfrm>
        </p:spPr>
        <p:txBody>
          <a:bodyPr lIns="0" tIns="0" rIns="0" bIns="0" anchor="t">
            <a:normAutofit/>
          </a:bodyPr>
          <a:lstStyle>
            <a:lvl1pPr marL="0" indent="0" algn="l">
              <a:buNone/>
              <a:defRPr sz="1200" b="0" i="0">
                <a:solidFill>
                  <a:schemeClr val="bg1"/>
                </a:solidFill>
                <a:latin typeface="+mn-lt"/>
                <a:cs typeface="Arial" panose="020B060402020202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 dirty="0"/>
              <a:t>Click to Edit Fine Print Text</a:t>
            </a:r>
            <a:endParaRPr lang="en-US" dirty="0"/>
          </a:p>
        </p:txBody>
      </p:sp>
      <p:pic>
        <p:nvPicPr>
          <p:cNvPr id="5" name="Picture 4" descr="A white letter on a black background&#10;&#10;AI-generated content may be incorrect.">
            <a:extLst>
              <a:ext uri="{FF2B5EF4-FFF2-40B4-BE49-F238E27FC236}">
                <a16:creationId xmlns:a16="http://schemas.microsoft.com/office/drawing/2014/main" id="{305B04BC-FC4D-5B3D-FAF6-7AAC992DF904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96229" y="827831"/>
            <a:ext cx="738417" cy="223968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0754706D-72FE-FD22-046C-449EAEDA84B3}"/>
              </a:ext>
            </a:extLst>
          </p:cNvPr>
          <p:cNvSpPr txBox="1"/>
          <p:nvPr userDrawn="1"/>
        </p:nvSpPr>
        <p:spPr>
          <a:xfrm>
            <a:off x="796229" y="3640518"/>
            <a:ext cx="1767324" cy="110799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en-US" sz="2400" b="0" i="0" dirty="0">
                <a:solidFill>
                  <a:schemeClr val="bg1"/>
                </a:solidFill>
                <a:latin typeface="+mj-lt"/>
              </a:rPr>
              <a:t>Legally</a:t>
            </a:r>
          </a:p>
          <a:p>
            <a:pPr algn="l"/>
            <a:r>
              <a:rPr lang="en-US" sz="2400" b="0" i="0" dirty="0">
                <a:solidFill>
                  <a:schemeClr val="bg1"/>
                </a:solidFill>
                <a:latin typeface="+mj-lt"/>
              </a:rPr>
              <a:t>Speaking</a:t>
            </a:r>
          </a:p>
          <a:p>
            <a:pPr algn="l"/>
            <a:r>
              <a:rPr lang="en-US" sz="2400" b="0" i="0" dirty="0">
                <a:solidFill>
                  <a:schemeClr val="accent2"/>
                </a:solidFill>
                <a:latin typeface="+mj-lt"/>
              </a:rPr>
              <a:t>2025</a:t>
            </a:r>
          </a:p>
        </p:txBody>
      </p:sp>
    </p:spTree>
    <p:extLst>
      <p:ext uri="{BB962C8B-B14F-4D97-AF65-F5344CB8AC3E}">
        <p14:creationId xmlns:p14="http://schemas.microsoft.com/office/powerpoint/2010/main" val="348616075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Cover Image 2">
    <p:bg>
      <p:bgPr>
        <a:blipFill dpi="0" rotWithShape="1">
          <a:blip r:embed="rId2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C6CB72A-A05E-E04A-8F61-C72D815A5D24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6475247" y="466930"/>
            <a:ext cx="5149308" cy="4795736"/>
          </a:xfrm>
        </p:spPr>
        <p:txBody>
          <a:bodyPr lIns="0" tIns="0" rIns="0" bIns="0" anchor="b">
            <a:noAutofit/>
          </a:bodyPr>
          <a:lstStyle>
            <a:lvl1pPr algn="l">
              <a:lnSpc>
                <a:spcPct val="100000"/>
              </a:lnSpc>
              <a:defRPr sz="3200" b="0" i="0">
                <a:solidFill>
                  <a:schemeClr val="bg1"/>
                </a:solidFill>
                <a:latin typeface="+mj-lt"/>
                <a:cs typeface="Arial" panose="020B0604020202020204" pitchFamily="34" charset="0"/>
              </a:defRPr>
            </a:lvl1pPr>
          </a:lstStyle>
          <a:p>
            <a:r>
              <a:rPr lang="en-GB" dirty="0"/>
              <a:t>Click Here to Edit Presentation Title</a:t>
            </a: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4F69252-9C0B-CA44-BCCD-02C8F474DED5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6475246" y="5564218"/>
            <a:ext cx="5149308" cy="826852"/>
          </a:xfrm>
        </p:spPr>
        <p:txBody>
          <a:bodyPr lIns="0" tIns="0" rIns="0" bIns="0" anchor="t">
            <a:normAutofit/>
          </a:bodyPr>
          <a:lstStyle>
            <a:lvl1pPr marL="0" indent="0" algn="l">
              <a:buNone/>
              <a:defRPr sz="1200" b="0" i="0">
                <a:solidFill>
                  <a:schemeClr val="bg1"/>
                </a:solidFill>
                <a:latin typeface="+mn-lt"/>
                <a:cs typeface="Arial" panose="020B060402020202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 dirty="0"/>
              <a:t>Click to Edit Fine Print Text</a:t>
            </a:r>
            <a:endParaRPr lang="en-US" dirty="0"/>
          </a:p>
        </p:txBody>
      </p:sp>
      <p:pic>
        <p:nvPicPr>
          <p:cNvPr id="5" name="Picture 4" descr="A white letter on a black background&#10;&#10;AI-generated content may be incorrect.">
            <a:extLst>
              <a:ext uri="{FF2B5EF4-FFF2-40B4-BE49-F238E27FC236}">
                <a16:creationId xmlns:a16="http://schemas.microsoft.com/office/drawing/2014/main" id="{305B04BC-FC4D-5B3D-FAF6-7AAC992DF904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96229" y="827831"/>
            <a:ext cx="738417" cy="223968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E0A9EB1E-21C2-C3D4-E897-EAFB8D267CBC}"/>
              </a:ext>
            </a:extLst>
          </p:cNvPr>
          <p:cNvSpPr txBox="1"/>
          <p:nvPr userDrawn="1"/>
        </p:nvSpPr>
        <p:spPr>
          <a:xfrm>
            <a:off x="719848" y="4271360"/>
            <a:ext cx="1767324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sz="1100" b="0" i="0" dirty="0">
                <a:solidFill>
                  <a:schemeClr val="bg1"/>
                </a:solidFill>
                <a:latin typeface="+mj-lt"/>
              </a:rPr>
              <a:t>The</a:t>
            </a:r>
          </a:p>
          <a:p>
            <a:pPr algn="l"/>
            <a:r>
              <a:rPr lang="en-US" sz="1100" b="0" i="0" dirty="0">
                <a:solidFill>
                  <a:schemeClr val="bg1"/>
                </a:solidFill>
                <a:latin typeface="+mj-lt"/>
              </a:rPr>
              <a:t>Big Small</a:t>
            </a:r>
          </a:p>
          <a:p>
            <a:pPr algn="l"/>
            <a:r>
              <a:rPr lang="en-US" sz="1100" b="0" i="0" dirty="0">
                <a:solidFill>
                  <a:schemeClr val="bg1"/>
                </a:solidFill>
                <a:latin typeface="+mj-lt"/>
              </a:rPr>
              <a:t>Firm</a:t>
            </a:r>
            <a:endParaRPr lang="en-US" sz="1100" b="0" i="0" dirty="0">
              <a:solidFill>
                <a:schemeClr val="accent2"/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68347827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Cover Image 3 LS">
    <p:bg>
      <p:bgPr>
        <a:blipFill dpi="0" rotWithShape="1">
          <a:blip r:embed="rId2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C6CB72A-A05E-E04A-8F61-C72D815A5D24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705955" y="466930"/>
            <a:ext cx="4595619" cy="4795736"/>
          </a:xfrm>
        </p:spPr>
        <p:txBody>
          <a:bodyPr lIns="0" tIns="0" rIns="0" bIns="0" anchor="b">
            <a:noAutofit/>
          </a:bodyPr>
          <a:lstStyle>
            <a:lvl1pPr algn="l">
              <a:lnSpc>
                <a:spcPct val="100000"/>
              </a:lnSpc>
              <a:defRPr sz="3200" b="0" i="0">
                <a:solidFill>
                  <a:schemeClr val="bg1"/>
                </a:solidFill>
                <a:latin typeface="+mj-lt"/>
                <a:cs typeface="Arial" panose="020B0604020202020204" pitchFamily="34" charset="0"/>
              </a:defRPr>
            </a:lvl1pPr>
          </a:lstStyle>
          <a:p>
            <a:r>
              <a:rPr lang="en-GB" dirty="0"/>
              <a:t>Click Here to Edit Presentation Title</a:t>
            </a: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4F69252-9C0B-CA44-BCCD-02C8F474DED5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705954" y="5564218"/>
            <a:ext cx="4595619" cy="826852"/>
          </a:xfrm>
        </p:spPr>
        <p:txBody>
          <a:bodyPr lIns="0" tIns="0" rIns="0" bIns="0" anchor="t">
            <a:normAutofit/>
          </a:bodyPr>
          <a:lstStyle>
            <a:lvl1pPr marL="0" indent="0" algn="l">
              <a:buNone/>
              <a:defRPr sz="1200" b="0" i="0">
                <a:solidFill>
                  <a:schemeClr val="bg1"/>
                </a:solidFill>
                <a:latin typeface="+mn-lt"/>
                <a:cs typeface="Arial" panose="020B060402020202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 dirty="0"/>
              <a:t>Click to Edit Fine Print Text</a:t>
            </a:r>
            <a:endParaRPr lang="en-US" dirty="0"/>
          </a:p>
        </p:txBody>
      </p:sp>
      <p:pic>
        <p:nvPicPr>
          <p:cNvPr id="5" name="Picture 4" descr="A white letter on a black background&#10;&#10;AI-generated content may be incorrect.">
            <a:extLst>
              <a:ext uri="{FF2B5EF4-FFF2-40B4-BE49-F238E27FC236}">
                <a16:creationId xmlns:a16="http://schemas.microsoft.com/office/drawing/2014/main" id="{305B04BC-FC4D-5B3D-FAF6-7AAC992DF904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669804" y="827831"/>
            <a:ext cx="738417" cy="223968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7CA86E44-B74B-B7BB-8527-08824BDEE7D0}"/>
              </a:ext>
            </a:extLst>
          </p:cNvPr>
          <p:cNvSpPr txBox="1"/>
          <p:nvPr userDrawn="1"/>
        </p:nvSpPr>
        <p:spPr>
          <a:xfrm>
            <a:off x="9640897" y="3686817"/>
            <a:ext cx="1767324" cy="110799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r"/>
            <a:r>
              <a:rPr lang="en-US" sz="2400" b="0" i="0" dirty="0">
                <a:solidFill>
                  <a:schemeClr val="bg1"/>
                </a:solidFill>
                <a:latin typeface="+mj-lt"/>
              </a:rPr>
              <a:t>Legally</a:t>
            </a:r>
          </a:p>
          <a:p>
            <a:pPr algn="r"/>
            <a:r>
              <a:rPr lang="en-US" sz="2400" b="0" i="0" dirty="0">
                <a:solidFill>
                  <a:schemeClr val="bg1"/>
                </a:solidFill>
                <a:latin typeface="+mj-lt"/>
              </a:rPr>
              <a:t>Speaking</a:t>
            </a:r>
          </a:p>
          <a:p>
            <a:pPr algn="r"/>
            <a:r>
              <a:rPr lang="en-US" sz="2400" b="0" i="0" dirty="0">
                <a:solidFill>
                  <a:schemeClr val="accent2"/>
                </a:solidFill>
                <a:latin typeface="+mj-lt"/>
              </a:rPr>
              <a:t>2025</a:t>
            </a:r>
          </a:p>
        </p:txBody>
      </p:sp>
    </p:spTree>
    <p:extLst>
      <p:ext uri="{BB962C8B-B14F-4D97-AF65-F5344CB8AC3E}">
        <p14:creationId xmlns:p14="http://schemas.microsoft.com/office/powerpoint/2010/main" val="422138515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Cover Image 3">
    <p:bg>
      <p:bgPr>
        <a:blipFill dpi="0" rotWithShape="1">
          <a:blip r:embed="rId2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C6CB72A-A05E-E04A-8F61-C72D815A5D24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705955" y="466930"/>
            <a:ext cx="4595619" cy="4795736"/>
          </a:xfrm>
        </p:spPr>
        <p:txBody>
          <a:bodyPr lIns="0" tIns="0" rIns="0" bIns="0" anchor="b">
            <a:noAutofit/>
          </a:bodyPr>
          <a:lstStyle>
            <a:lvl1pPr algn="l">
              <a:lnSpc>
                <a:spcPct val="100000"/>
              </a:lnSpc>
              <a:defRPr sz="3200" b="0" i="0">
                <a:solidFill>
                  <a:schemeClr val="bg1"/>
                </a:solidFill>
                <a:latin typeface="+mj-lt"/>
                <a:cs typeface="Arial" panose="020B0604020202020204" pitchFamily="34" charset="0"/>
              </a:defRPr>
            </a:lvl1pPr>
          </a:lstStyle>
          <a:p>
            <a:r>
              <a:rPr lang="en-GB" dirty="0"/>
              <a:t>Click Here to Edit Presentation Title</a:t>
            </a: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4F69252-9C0B-CA44-BCCD-02C8F474DED5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705954" y="5564218"/>
            <a:ext cx="4595619" cy="826852"/>
          </a:xfrm>
        </p:spPr>
        <p:txBody>
          <a:bodyPr lIns="0" tIns="0" rIns="0" bIns="0" anchor="t">
            <a:normAutofit/>
          </a:bodyPr>
          <a:lstStyle>
            <a:lvl1pPr marL="0" indent="0" algn="l">
              <a:buNone/>
              <a:defRPr sz="1200" b="0" i="0">
                <a:solidFill>
                  <a:schemeClr val="bg1"/>
                </a:solidFill>
                <a:latin typeface="+mn-lt"/>
                <a:cs typeface="Arial" panose="020B060402020202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 dirty="0"/>
              <a:t>Click to Edit Fine Print Text</a:t>
            </a:r>
            <a:endParaRPr lang="en-US" dirty="0"/>
          </a:p>
        </p:txBody>
      </p:sp>
      <p:pic>
        <p:nvPicPr>
          <p:cNvPr id="5" name="Picture 4" descr="A white letter on a black background&#10;&#10;AI-generated content may be incorrect.">
            <a:extLst>
              <a:ext uri="{FF2B5EF4-FFF2-40B4-BE49-F238E27FC236}">
                <a16:creationId xmlns:a16="http://schemas.microsoft.com/office/drawing/2014/main" id="{305B04BC-FC4D-5B3D-FAF6-7AAC992DF904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669804" y="827831"/>
            <a:ext cx="738417" cy="223968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D010199C-E508-FA75-AFAC-36B223ACA309}"/>
              </a:ext>
            </a:extLst>
          </p:cNvPr>
          <p:cNvSpPr txBox="1"/>
          <p:nvPr userDrawn="1"/>
        </p:nvSpPr>
        <p:spPr>
          <a:xfrm>
            <a:off x="9717932" y="4268763"/>
            <a:ext cx="1767324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100" b="0" i="0" dirty="0">
                <a:solidFill>
                  <a:schemeClr val="bg1"/>
                </a:solidFill>
                <a:latin typeface="+mj-lt"/>
              </a:rPr>
              <a:t>The</a:t>
            </a:r>
          </a:p>
          <a:p>
            <a:pPr algn="r"/>
            <a:r>
              <a:rPr lang="en-US" sz="1100" b="0" i="0" dirty="0">
                <a:solidFill>
                  <a:schemeClr val="bg1"/>
                </a:solidFill>
                <a:latin typeface="+mj-lt"/>
              </a:rPr>
              <a:t>Big Small</a:t>
            </a:r>
          </a:p>
          <a:p>
            <a:pPr algn="r"/>
            <a:r>
              <a:rPr lang="en-US" sz="1100" b="0" i="0" dirty="0">
                <a:solidFill>
                  <a:schemeClr val="bg1"/>
                </a:solidFill>
                <a:latin typeface="+mj-lt"/>
              </a:rPr>
              <a:t>Firm</a:t>
            </a:r>
            <a:endParaRPr lang="en-US" sz="1100" b="0" i="0" dirty="0">
              <a:solidFill>
                <a:schemeClr val="accent2"/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39134957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s / Agenda">
    <p:bg>
      <p:bgPr>
        <a:blipFill dpi="0" rotWithShape="1">
          <a:blip r:embed="rId2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C6CB72A-A05E-E04A-8F61-C72D815A5D24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705955" y="466930"/>
            <a:ext cx="4595619" cy="1939386"/>
          </a:xfrm>
        </p:spPr>
        <p:txBody>
          <a:bodyPr lIns="0" tIns="0" rIns="0" bIns="0" anchor="t">
            <a:noAutofit/>
          </a:bodyPr>
          <a:lstStyle>
            <a:lvl1pPr algn="l">
              <a:lnSpc>
                <a:spcPct val="100000"/>
              </a:lnSpc>
              <a:defRPr sz="3200" b="0" i="0">
                <a:solidFill>
                  <a:schemeClr val="accent4"/>
                </a:solidFill>
                <a:latin typeface="+mj-lt"/>
                <a:cs typeface="Arial" panose="020B0604020202020204" pitchFamily="34" charset="0"/>
              </a:defRPr>
            </a:lvl1pPr>
          </a:lstStyle>
          <a:p>
            <a:r>
              <a:rPr lang="en-GB" dirty="0"/>
              <a:t>Click Here to Edit Presentation Title</a:t>
            </a:r>
            <a:endParaRPr lang="en-US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305B04BC-FC4D-5B3D-FAF6-7AAC992DF904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97898" y="6331919"/>
            <a:ext cx="458194" cy="138846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E029181D-78D5-1186-F3EC-8BE0A81A74DC}"/>
              </a:ext>
            </a:extLst>
          </p:cNvPr>
          <p:cNvSpPr txBox="1"/>
          <p:nvPr userDrawn="1"/>
        </p:nvSpPr>
        <p:spPr>
          <a:xfrm>
            <a:off x="3602085" y="6311900"/>
            <a:ext cx="1767324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900" b="0" i="0" dirty="0">
                <a:solidFill>
                  <a:schemeClr val="accent4"/>
                </a:solidFill>
                <a:latin typeface="+mn-lt"/>
              </a:rPr>
              <a:t>The Big Small Firm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5A57DC38-1AE8-3991-2469-0E0864C34B0D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11113476" y="1098550"/>
            <a:ext cx="372569" cy="338138"/>
          </a:xfrm>
        </p:spPr>
        <p:txBody>
          <a:bodyPr lIns="0" tIns="0" rIns="0" bIns="0" anchor="ctr"/>
          <a:lstStyle>
            <a:lvl1pPr marL="0" indent="0" algn="r">
              <a:buNone/>
              <a:defRPr sz="1600">
                <a:solidFill>
                  <a:schemeClr val="bg1"/>
                </a:solidFill>
              </a:defRPr>
            </a:lvl1pPr>
          </a:lstStyle>
          <a:p>
            <a:pPr lvl="0"/>
            <a:r>
              <a:rPr lang="en-GB" dirty="0"/>
              <a:t>00</a:t>
            </a:r>
            <a:endParaRPr lang="en-US" dirty="0"/>
          </a:p>
        </p:txBody>
      </p:sp>
      <p:sp>
        <p:nvSpPr>
          <p:cNvPr id="14" name="Text Placeholder 9">
            <a:extLst>
              <a:ext uri="{FF2B5EF4-FFF2-40B4-BE49-F238E27FC236}">
                <a16:creationId xmlns:a16="http://schemas.microsoft.com/office/drawing/2014/main" id="{DED137A2-9A78-5020-716E-C53A2C2A1C4B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11113476" y="1807796"/>
            <a:ext cx="372569" cy="338138"/>
          </a:xfrm>
        </p:spPr>
        <p:txBody>
          <a:bodyPr lIns="0" tIns="0" rIns="0" bIns="0" anchor="ctr"/>
          <a:lstStyle>
            <a:lvl1pPr marL="0" indent="0" algn="r">
              <a:buNone/>
              <a:defRPr sz="1600">
                <a:solidFill>
                  <a:schemeClr val="bg1"/>
                </a:solidFill>
              </a:defRPr>
            </a:lvl1pPr>
          </a:lstStyle>
          <a:p>
            <a:pPr lvl="0"/>
            <a:r>
              <a:rPr lang="en-GB" dirty="0"/>
              <a:t>00</a:t>
            </a:r>
            <a:endParaRPr lang="en-US" dirty="0"/>
          </a:p>
        </p:txBody>
      </p:sp>
      <p:sp>
        <p:nvSpPr>
          <p:cNvPr id="16" name="Text Placeholder 15">
            <a:extLst>
              <a:ext uri="{FF2B5EF4-FFF2-40B4-BE49-F238E27FC236}">
                <a16:creationId xmlns:a16="http://schemas.microsoft.com/office/drawing/2014/main" id="{4E0DDCD8-F9C7-027E-9748-D91AF55913AA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6380163" y="1807723"/>
            <a:ext cx="4595812" cy="338137"/>
          </a:xfrm>
        </p:spPr>
        <p:txBody>
          <a:bodyPr lIns="0" tIns="0" rIns="0" bIns="0" anchor="ctr">
            <a:normAutofit/>
          </a:bodyPr>
          <a:lstStyle>
            <a:lvl1pPr marL="0" indent="0">
              <a:buNone/>
              <a:defRPr sz="1600">
                <a:solidFill>
                  <a:schemeClr val="bg1"/>
                </a:solidFill>
              </a:defRPr>
            </a:lvl1pPr>
          </a:lstStyle>
          <a:p>
            <a:pPr lvl="0"/>
            <a:r>
              <a:rPr lang="en-GB" dirty="0"/>
              <a:t>Section Title</a:t>
            </a:r>
            <a:endParaRPr lang="en-US" dirty="0"/>
          </a:p>
        </p:txBody>
      </p:sp>
      <p:sp>
        <p:nvSpPr>
          <p:cNvPr id="25" name="Text Placeholder 9">
            <a:extLst>
              <a:ext uri="{FF2B5EF4-FFF2-40B4-BE49-F238E27FC236}">
                <a16:creationId xmlns:a16="http://schemas.microsoft.com/office/drawing/2014/main" id="{1304FA8B-32C9-AD3A-FCF2-A87DDE82651B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11113476" y="2517042"/>
            <a:ext cx="372569" cy="338138"/>
          </a:xfrm>
        </p:spPr>
        <p:txBody>
          <a:bodyPr lIns="0" tIns="0" rIns="0" bIns="0" anchor="ctr"/>
          <a:lstStyle>
            <a:lvl1pPr marL="0" indent="0" algn="r">
              <a:buNone/>
              <a:defRPr sz="1600">
                <a:solidFill>
                  <a:schemeClr val="bg1"/>
                </a:solidFill>
              </a:defRPr>
            </a:lvl1pPr>
          </a:lstStyle>
          <a:p>
            <a:pPr lvl="0"/>
            <a:r>
              <a:rPr lang="en-GB" dirty="0"/>
              <a:t>00</a:t>
            </a:r>
            <a:endParaRPr lang="en-US" dirty="0"/>
          </a:p>
        </p:txBody>
      </p:sp>
      <p:sp>
        <p:nvSpPr>
          <p:cNvPr id="26" name="Text Placeholder 15">
            <a:extLst>
              <a:ext uri="{FF2B5EF4-FFF2-40B4-BE49-F238E27FC236}">
                <a16:creationId xmlns:a16="http://schemas.microsoft.com/office/drawing/2014/main" id="{A72BF9B9-F625-7602-F1DC-55595F77C7AA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6380163" y="2516960"/>
            <a:ext cx="4595812" cy="338137"/>
          </a:xfrm>
        </p:spPr>
        <p:txBody>
          <a:bodyPr lIns="0" tIns="0" rIns="0" bIns="0" anchor="ctr">
            <a:normAutofit/>
          </a:bodyPr>
          <a:lstStyle>
            <a:lvl1pPr marL="0" indent="0">
              <a:buNone/>
              <a:defRPr sz="1600">
                <a:solidFill>
                  <a:schemeClr val="bg1"/>
                </a:solidFill>
              </a:defRPr>
            </a:lvl1pPr>
          </a:lstStyle>
          <a:p>
            <a:pPr lvl="0"/>
            <a:r>
              <a:rPr lang="en-GB" dirty="0"/>
              <a:t>Section Title</a:t>
            </a:r>
            <a:endParaRPr lang="en-US" dirty="0"/>
          </a:p>
        </p:txBody>
      </p:sp>
      <p:sp>
        <p:nvSpPr>
          <p:cNvPr id="27" name="Text Placeholder 9">
            <a:extLst>
              <a:ext uri="{FF2B5EF4-FFF2-40B4-BE49-F238E27FC236}">
                <a16:creationId xmlns:a16="http://schemas.microsoft.com/office/drawing/2014/main" id="{648EAA53-8181-B137-9920-4816F21DC7D8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11113476" y="3226288"/>
            <a:ext cx="372569" cy="338138"/>
          </a:xfrm>
        </p:spPr>
        <p:txBody>
          <a:bodyPr lIns="0" tIns="0" rIns="0" bIns="0" anchor="ctr"/>
          <a:lstStyle>
            <a:lvl1pPr marL="0" indent="0" algn="r">
              <a:buNone/>
              <a:defRPr sz="1600">
                <a:solidFill>
                  <a:schemeClr val="bg1"/>
                </a:solidFill>
              </a:defRPr>
            </a:lvl1pPr>
          </a:lstStyle>
          <a:p>
            <a:pPr lvl="0"/>
            <a:r>
              <a:rPr lang="en-GB" dirty="0"/>
              <a:t>00</a:t>
            </a:r>
            <a:endParaRPr lang="en-US" dirty="0"/>
          </a:p>
        </p:txBody>
      </p:sp>
      <p:sp>
        <p:nvSpPr>
          <p:cNvPr id="28" name="Text Placeholder 15">
            <a:extLst>
              <a:ext uri="{FF2B5EF4-FFF2-40B4-BE49-F238E27FC236}">
                <a16:creationId xmlns:a16="http://schemas.microsoft.com/office/drawing/2014/main" id="{C7CC70BC-1CD4-AACD-0EE2-ECA13339C742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6380163" y="3226196"/>
            <a:ext cx="4595812" cy="338137"/>
          </a:xfrm>
        </p:spPr>
        <p:txBody>
          <a:bodyPr lIns="0" tIns="0" rIns="0" bIns="0" anchor="ctr">
            <a:normAutofit/>
          </a:bodyPr>
          <a:lstStyle>
            <a:lvl1pPr marL="0" indent="0">
              <a:buNone/>
              <a:defRPr sz="1600">
                <a:solidFill>
                  <a:schemeClr val="bg1"/>
                </a:solidFill>
              </a:defRPr>
            </a:lvl1pPr>
          </a:lstStyle>
          <a:p>
            <a:pPr lvl="0"/>
            <a:r>
              <a:rPr lang="en-GB" dirty="0"/>
              <a:t>Section Title</a:t>
            </a:r>
            <a:endParaRPr lang="en-US" dirty="0"/>
          </a:p>
        </p:txBody>
      </p:sp>
      <p:sp>
        <p:nvSpPr>
          <p:cNvPr id="29" name="Text Placeholder 9">
            <a:extLst>
              <a:ext uri="{FF2B5EF4-FFF2-40B4-BE49-F238E27FC236}">
                <a16:creationId xmlns:a16="http://schemas.microsoft.com/office/drawing/2014/main" id="{E03CD955-EAF2-B417-441D-7028C928E017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11113476" y="3935534"/>
            <a:ext cx="372569" cy="338138"/>
          </a:xfrm>
        </p:spPr>
        <p:txBody>
          <a:bodyPr lIns="0" tIns="0" rIns="0" bIns="0" anchor="ctr"/>
          <a:lstStyle>
            <a:lvl1pPr marL="0" indent="0" algn="r">
              <a:buNone/>
              <a:defRPr sz="1600">
                <a:solidFill>
                  <a:schemeClr val="bg1"/>
                </a:solidFill>
              </a:defRPr>
            </a:lvl1pPr>
          </a:lstStyle>
          <a:p>
            <a:pPr lvl="0"/>
            <a:r>
              <a:rPr lang="en-GB" dirty="0"/>
              <a:t>00</a:t>
            </a:r>
            <a:endParaRPr lang="en-US" dirty="0"/>
          </a:p>
        </p:txBody>
      </p:sp>
      <p:sp>
        <p:nvSpPr>
          <p:cNvPr id="30" name="Text Placeholder 15">
            <a:extLst>
              <a:ext uri="{FF2B5EF4-FFF2-40B4-BE49-F238E27FC236}">
                <a16:creationId xmlns:a16="http://schemas.microsoft.com/office/drawing/2014/main" id="{E4FC25E3-F673-DD18-CDE7-8F7F88784D88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6380163" y="3935433"/>
            <a:ext cx="4595812" cy="338137"/>
          </a:xfrm>
        </p:spPr>
        <p:txBody>
          <a:bodyPr lIns="0" tIns="0" rIns="0" bIns="0" anchor="ctr">
            <a:normAutofit/>
          </a:bodyPr>
          <a:lstStyle>
            <a:lvl1pPr marL="0" indent="0">
              <a:buNone/>
              <a:defRPr sz="1600">
                <a:solidFill>
                  <a:schemeClr val="bg1"/>
                </a:solidFill>
              </a:defRPr>
            </a:lvl1pPr>
          </a:lstStyle>
          <a:p>
            <a:pPr lvl="0"/>
            <a:r>
              <a:rPr lang="en-GB" dirty="0"/>
              <a:t>Section Title</a:t>
            </a:r>
            <a:endParaRPr lang="en-US" dirty="0"/>
          </a:p>
        </p:txBody>
      </p:sp>
      <p:sp>
        <p:nvSpPr>
          <p:cNvPr id="31" name="Text Placeholder 9">
            <a:extLst>
              <a:ext uri="{FF2B5EF4-FFF2-40B4-BE49-F238E27FC236}">
                <a16:creationId xmlns:a16="http://schemas.microsoft.com/office/drawing/2014/main" id="{F7AA5B16-6A50-FE61-B9D2-91C8F23FF44C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11113476" y="4644780"/>
            <a:ext cx="372569" cy="338138"/>
          </a:xfrm>
        </p:spPr>
        <p:txBody>
          <a:bodyPr lIns="0" tIns="0" rIns="0" bIns="0" anchor="ctr"/>
          <a:lstStyle>
            <a:lvl1pPr marL="0" indent="0" algn="r">
              <a:buNone/>
              <a:defRPr sz="1600">
                <a:solidFill>
                  <a:schemeClr val="bg1"/>
                </a:solidFill>
              </a:defRPr>
            </a:lvl1pPr>
          </a:lstStyle>
          <a:p>
            <a:pPr lvl="0"/>
            <a:r>
              <a:rPr lang="en-GB" dirty="0"/>
              <a:t>00</a:t>
            </a:r>
            <a:endParaRPr lang="en-US" dirty="0"/>
          </a:p>
        </p:txBody>
      </p:sp>
      <p:sp>
        <p:nvSpPr>
          <p:cNvPr id="32" name="Text Placeholder 15">
            <a:extLst>
              <a:ext uri="{FF2B5EF4-FFF2-40B4-BE49-F238E27FC236}">
                <a16:creationId xmlns:a16="http://schemas.microsoft.com/office/drawing/2014/main" id="{1DADB271-A7AC-91D3-B643-D284AC7CF0D5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6380163" y="4644669"/>
            <a:ext cx="4595812" cy="338137"/>
          </a:xfrm>
        </p:spPr>
        <p:txBody>
          <a:bodyPr lIns="0" tIns="0" rIns="0" bIns="0" anchor="ctr">
            <a:normAutofit/>
          </a:bodyPr>
          <a:lstStyle>
            <a:lvl1pPr marL="0" indent="0">
              <a:buNone/>
              <a:defRPr sz="1600">
                <a:solidFill>
                  <a:schemeClr val="bg1"/>
                </a:solidFill>
              </a:defRPr>
            </a:lvl1pPr>
          </a:lstStyle>
          <a:p>
            <a:pPr lvl="0"/>
            <a:r>
              <a:rPr lang="en-GB" dirty="0"/>
              <a:t>Section Title</a:t>
            </a:r>
            <a:endParaRPr lang="en-US" dirty="0"/>
          </a:p>
        </p:txBody>
      </p:sp>
      <p:sp>
        <p:nvSpPr>
          <p:cNvPr id="33" name="Text Placeholder 9">
            <a:extLst>
              <a:ext uri="{FF2B5EF4-FFF2-40B4-BE49-F238E27FC236}">
                <a16:creationId xmlns:a16="http://schemas.microsoft.com/office/drawing/2014/main" id="{B895D3CC-94A8-AEF3-574C-4A91E0C65BF6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11113476" y="5354027"/>
            <a:ext cx="372569" cy="338138"/>
          </a:xfrm>
        </p:spPr>
        <p:txBody>
          <a:bodyPr lIns="0" tIns="0" rIns="0" bIns="0" anchor="ctr"/>
          <a:lstStyle>
            <a:lvl1pPr marL="0" indent="0" algn="r">
              <a:buNone/>
              <a:defRPr sz="1600">
                <a:solidFill>
                  <a:schemeClr val="bg1"/>
                </a:solidFill>
              </a:defRPr>
            </a:lvl1pPr>
          </a:lstStyle>
          <a:p>
            <a:pPr lvl="0"/>
            <a:r>
              <a:rPr lang="en-GB" dirty="0"/>
              <a:t>00</a:t>
            </a:r>
            <a:endParaRPr lang="en-US" dirty="0"/>
          </a:p>
        </p:txBody>
      </p:sp>
      <p:sp>
        <p:nvSpPr>
          <p:cNvPr id="34" name="Text Placeholder 15">
            <a:extLst>
              <a:ext uri="{FF2B5EF4-FFF2-40B4-BE49-F238E27FC236}">
                <a16:creationId xmlns:a16="http://schemas.microsoft.com/office/drawing/2014/main" id="{91E610CB-8730-EA18-69C8-C7CB2AC6A1E9}"/>
              </a:ext>
            </a:extLst>
          </p:cNvPr>
          <p:cNvSpPr>
            <a:spLocks noGrp="1"/>
          </p:cNvSpPr>
          <p:nvPr>
            <p:ph type="body" sz="quarter" idx="22" hasCustomPrompt="1"/>
          </p:nvPr>
        </p:nvSpPr>
        <p:spPr>
          <a:xfrm>
            <a:off x="6380163" y="5353905"/>
            <a:ext cx="4595812" cy="338137"/>
          </a:xfrm>
        </p:spPr>
        <p:txBody>
          <a:bodyPr lIns="0" tIns="0" rIns="0" bIns="0" anchor="ctr">
            <a:normAutofit/>
          </a:bodyPr>
          <a:lstStyle>
            <a:lvl1pPr marL="0" indent="0">
              <a:buNone/>
              <a:defRPr sz="1600">
                <a:solidFill>
                  <a:schemeClr val="bg1"/>
                </a:solidFill>
              </a:defRPr>
            </a:lvl1pPr>
          </a:lstStyle>
          <a:p>
            <a:pPr lvl="0"/>
            <a:r>
              <a:rPr lang="en-GB" dirty="0"/>
              <a:t>Section Title</a:t>
            </a:r>
            <a:endParaRPr lang="en-US" dirty="0"/>
          </a:p>
        </p:txBody>
      </p:sp>
      <p:sp>
        <p:nvSpPr>
          <p:cNvPr id="6" name="Text Placeholder 15">
            <a:extLst>
              <a:ext uri="{FF2B5EF4-FFF2-40B4-BE49-F238E27FC236}">
                <a16:creationId xmlns:a16="http://schemas.microsoft.com/office/drawing/2014/main" id="{97AF5A72-30E9-1FDA-507C-E57541E3C951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6380163" y="1101870"/>
            <a:ext cx="4595812" cy="338137"/>
          </a:xfrm>
        </p:spPr>
        <p:txBody>
          <a:bodyPr lIns="0" tIns="0" rIns="0" bIns="0" anchor="ctr">
            <a:normAutofit/>
          </a:bodyPr>
          <a:lstStyle>
            <a:lvl1pPr marL="0" indent="0">
              <a:buNone/>
              <a:defRPr sz="1600">
                <a:solidFill>
                  <a:schemeClr val="bg1"/>
                </a:solidFill>
              </a:defRPr>
            </a:lvl1pPr>
          </a:lstStyle>
          <a:p>
            <a:pPr lvl="0"/>
            <a:r>
              <a:rPr lang="en-GB" dirty="0"/>
              <a:t>Section Title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4215049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Start">
    <p:bg>
      <p:bgPr>
        <a:blipFill dpi="0" rotWithShape="1">
          <a:blip r:embed="rId2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C6CB72A-A05E-E04A-8F61-C72D815A5D24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705955" y="1000460"/>
            <a:ext cx="4595619" cy="4262205"/>
          </a:xfrm>
        </p:spPr>
        <p:txBody>
          <a:bodyPr lIns="0" tIns="0" rIns="0" bIns="0" anchor="b">
            <a:noAutofit/>
          </a:bodyPr>
          <a:lstStyle>
            <a:lvl1pPr algn="l">
              <a:lnSpc>
                <a:spcPct val="100000"/>
              </a:lnSpc>
              <a:defRPr sz="3200" b="0" i="0">
                <a:solidFill>
                  <a:schemeClr val="bg1"/>
                </a:solidFill>
                <a:latin typeface="+mj-lt"/>
                <a:cs typeface="Arial" panose="020B0604020202020204" pitchFamily="34" charset="0"/>
              </a:defRPr>
            </a:lvl1pPr>
          </a:lstStyle>
          <a:p>
            <a:r>
              <a:rPr lang="en-GB" dirty="0"/>
              <a:t>Click Here to Edit Section Title</a:t>
            </a:r>
            <a:endParaRPr lang="en-US" dirty="0"/>
          </a:p>
        </p:txBody>
      </p:sp>
      <p:pic>
        <p:nvPicPr>
          <p:cNvPr id="5" name="Picture 4" descr="A white letter on a black background&#10;&#10;AI-generated content may be incorrect.">
            <a:extLst>
              <a:ext uri="{FF2B5EF4-FFF2-40B4-BE49-F238E27FC236}">
                <a16:creationId xmlns:a16="http://schemas.microsoft.com/office/drawing/2014/main" id="{305B04BC-FC4D-5B3D-FAF6-7AAC992DF904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92767" y="6328473"/>
            <a:ext cx="470732" cy="142777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D010199C-E508-FA75-AFAC-36B223ACA309}"/>
              </a:ext>
            </a:extLst>
          </p:cNvPr>
          <p:cNvSpPr txBox="1"/>
          <p:nvPr userDrawn="1"/>
        </p:nvSpPr>
        <p:spPr>
          <a:xfrm>
            <a:off x="4885110" y="6311900"/>
            <a:ext cx="1767324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900" b="0" i="0" dirty="0">
                <a:solidFill>
                  <a:schemeClr val="bg1"/>
                </a:solidFill>
                <a:latin typeface="+mn-lt"/>
              </a:rPr>
              <a:t>The Big Small Firm</a:t>
            </a:r>
            <a:endParaRPr lang="en-US" sz="900" b="0" i="0" dirty="0">
              <a:solidFill>
                <a:schemeClr val="accent2"/>
              </a:solidFill>
              <a:latin typeface="+mn-lt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47199F70-E169-C0EE-BA71-BF39ABF3310C}"/>
              </a:ext>
            </a:extLst>
          </p:cNvPr>
          <p:cNvSpPr txBox="1"/>
          <p:nvPr userDrawn="1"/>
        </p:nvSpPr>
        <p:spPr>
          <a:xfrm>
            <a:off x="10138514" y="6311900"/>
            <a:ext cx="1767324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fld id="{AADE3794-74A2-A744-972E-DD75DD50B2D8}" type="slidenum">
              <a:rPr lang="en-US" sz="900" b="0" i="0" smtClean="0">
                <a:solidFill>
                  <a:schemeClr val="accent4"/>
                </a:solidFill>
                <a:latin typeface="+mn-lt"/>
              </a:rPr>
              <a:t>‹#›</a:t>
            </a:fld>
            <a:endParaRPr lang="en-US" sz="900" b="0" i="0" dirty="0">
              <a:solidFill>
                <a:schemeClr val="accent4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91347367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Speakers">
    <p:bg>
      <p:bgPr>
        <a:blipFill dpi="0" rotWithShape="1">
          <a:blip r:embed="rId2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C6CB72A-A05E-E04A-8F61-C72D815A5D24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705955" y="578734"/>
            <a:ext cx="2488658" cy="4683932"/>
          </a:xfrm>
        </p:spPr>
        <p:txBody>
          <a:bodyPr lIns="0" tIns="0" rIns="0" bIns="0" anchor="t">
            <a:noAutofit/>
          </a:bodyPr>
          <a:lstStyle>
            <a:lvl1pPr algn="l">
              <a:lnSpc>
                <a:spcPct val="100000"/>
              </a:lnSpc>
              <a:defRPr sz="2400" b="0" i="0">
                <a:solidFill>
                  <a:schemeClr val="accent4"/>
                </a:solidFill>
                <a:latin typeface="+mj-lt"/>
                <a:cs typeface="Arial" panose="020B0604020202020204" pitchFamily="34" charset="0"/>
              </a:defRPr>
            </a:lvl1pPr>
          </a:lstStyle>
          <a:p>
            <a:r>
              <a:rPr lang="en-GB" dirty="0"/>
              <a:t>Click Here to Edit Slide Title</a:t>
            </a:r>
            <a:endParaRPr lang="en-US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305B04BC-FC4D-5B3D-FAF6-7AAC992DF904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05955" y="6325507"/>
            <a:ext cx="468497" cy="141968"/>
          </a:xfrm>
          <a:prstGeom prst="rect">
            <a:avLst/>
          </a:prstGeom>
        </p:spPr>
      </p:pic>
      <p:sp>
        <p:nvSpPr>
          <p:cNvPr id="10" name="Picture Placeholder 9">
            <a:extLst>
              <a:ext uri="{FF2B5EF4-FFF2-40B4-BE49-F238E27FC236}">
                <a16:creationId xmlns:a16="http://schemas.microsoft.com/office/drawing/2014/main" id="{D6437B46-ED6B-0CE3-406B-D54D60A0CA8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606800" y="1562100"/>
            <a:ext cx="2489200" cy="2489200"/>
          </a:xfrm>
        </p:spPr>
        <p:txBody>
          <a:bodyPr/>
          <a:lstStyle/>
          <a:p>
            <a:r>
              <a:rPr lang="en-US" smtClean="0"/>
              <a:t>Click icon to add picture</a:t>
            </a:r>
            <a:endParaRPr lang="en-US"/>
          </a:p>
        </p:txBody>
      </p:sp>
      <p:sp>
        <p:nvSpPr>
          <p:cNvPr id="13" name="Picture Placeholder 9">
            <a:extLst>
              <a:ext uri="{FF2B5EF4-FFF2-40B4-BE49-F238E27FC236}">
                <a16:creationId xmlns:a16="http://schemas.microsoft.com/office/drawing/2014/main" id="{64362383-D533-E9E7-F6C5-7DE2EB875D0E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6419448" y="1562100"/>
            <a:ext cx="2489200" cy="2489200"/>
          </a:xfrm>
        </p:spPr>
        <p:txBody>
          <a:bodyPr/>
          <a:lstStyle/>
          <a:p>
            <a:r>
              <a:rPr lang="en-US" smtClean="0"/>
              <a:t>Click icon to add picture</a:t>
            </a:r>
            <a:endParaRPr lang="en-US"/>
          </a:p>
        </p:txBody>
      </p:sp>
      <p:sp>
        <p:nvSpPr>
          <p:cNvPr id="16" name="Picture Placeholder 9">
            <a:extLst>
              <a:ext uri="{FF2B5EF4-FFF2-40B4-BE49-F238E27FC236}">
                <a16:creationId xmlns:a16="http://schemas.microsoft.com/office/drawing/2014/main" id="{0DE29A69-0FD8-0A12-613F-B34A807F1189}"/>
              </a:ext>
            </a:extLst>
          </p:cNvPr>
          <p:cNvSpPr>
            <a:spLocks noGrp="1"/>
          </p:cNvSpPr>
          <p:nvPr>
            <p:ph type="pic" sz="quarter" idx="12"/>
          </p:nvPr>
        </p:nvSpPr>
        <p:spPr>
          <a:xfrm>
            <a:off x="9245579" y="1562100"/>
            <a:ext cx="2489200" cy="2489200"/>
          </a:xfrm>
        </p:spPr>
        <p:txBody>
          <a:bodyPr/>
          <a:lstStyle/>
          <a:p>
            <a:r>
              <a:rPr lang="en-US" smtClean="0"/>
              <a:t>Click icon to add picture</a:t>
            </a:r>
            <a:endParaRPr lang="en-US"/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4A24E50F-DD2E-85C0-E381-F2EF15DF6E23}"/>
              </a:ext>
            </a:extLst>
          </p:cNvPr>
          <p:cNvSpPr txBox="1"/>
          <p:nvPr userDrawn="1"/>
        </p:nvSpPr>
        <p:spPr>
          <a:xfrm>
            <a:off x="9606517" y="6328976"/>
            <a:ext cx="1767324" cy="1384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r"/>
            <a:r>
              <a:rPr lang="en-US" sz="900" b="0" i="0" dirty="0">
                <a:solidFill>
                  <a:schemeClr val="accent4"/>
                </a:solidFill>
                <a:latin typeface="+mn-lt"/>
              </a:rPr>
              <a:t>The Big Small Firm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208B6BA8-FC3D-6937-E088-AF15EA14B175}"/>
              </a:ext>
            </a:extLst>
          </p:cNvPr>
          <p:cNvSpPr txBox="1"/>
          <p:nvPr userDrawn="1"/>
        </p:nvSpPr>
        <p:spPr>
          <a:xfrm>
            <a:off x="11485255" y="6328976"/>
            <a:ext cx="310931" cy="1384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r"/>
            <a:fld id="{3431AFE7-4E8A-7B4E-9EA9-88E56FC02BF0}" type="slidenum">
              <a:rPr lang="en-US" sz="900" b="0" i="0" smtClean="0">
                <a:solidFill>
                  <a:schemeClr val="accent4"/>
                </a:solidFill>
                <a:latin typeface="+mn-lt"/>
              </a:rPr>
              <a:t>‹#›</a:t>
            </a:fld>
            <a:endParaRPr lang="en-US" sz="900" b="0" i="0" dirty="0">
              <a:solidFill>
                <a:schemeClr val="accent4"/>
              </a:solidFill>
              <a:latin typeface="+mn-lt"/>
            </a:endParaRPr>
          </a:p>
        </p:txBody>
      </p:sp>
      <p:cxnSp>
        <p:nvCxnSpPr>
          <p:cNvPr id="20" name="Straight Connector 19">
            <a:extLst>
              <a:ext uri="{FF2B5EF4-FFF2-40B4-BE49-F238E27FC236}">
                <a16:creationId xmlns:a16="http://schemas.microsoft.com/office/drawing/2014/main" id="{C677143B-769F-BA3E-8382-628744219F3F}"/>
              </a:ext>
            </a:extLst>
          </p:cNvPr>
          <p:cNvCxnSpPr/>
          <p:nvPr userDrawn="1"/>
        </p:nvCxnSpPr>
        <p:spPr>
          <a:xfrm>
            <a:off x="705955" y="6052457"/>
            <a:ext cx="11061639" cy="0"/>
          </a:xfrm>
          <a:prstGeom prst="line">
            <a:avLst/>
          </a:prstGeom>
          <a:ln>
            <a:solidFill>
              <a:schemeClr val="accent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Text Placeholder 8">
            <a:extLst>
              <a:ext uri="{FF2B5EF4-FFF2-40B4-BE49-F238E27FC236}">
                <a16:creationId xmlns:a16="http://schemas.microsoft.com/office/drawing/2014/main" id="{1BDD7A31-8EA7-5B60-EC9C-706EAEF027E3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6419448" y="4604774"/>
            <a:ext cx="2489200" cy="312737"/>
          </a:xfrm>
        </p:spPr>
        <p:txBody>
          <a:bodyPr lIns="0" tIns="0" rIns="0" bIns="0">
            <a:normAutofit/>
          </a:bodyPr>
          <a:lstStyle>
            <a:lvl1pPr marL="0" indent="0">
              <a:buNone/>
              <a:defRPr sz="1100">
                <a:latin typeface="+mn-lt"/>
              </a:defRPr>
            </a:lvl1pPr>
          </a:lstStyle>
          <a:p>
            <a:pPr lvl="0"/>
            <a:r>
              <a:rPr lang="en-GB" dirty="0"/>
              <a:t>Title and Position at STBB</a:t>
            </a:r>
            <a:endParaRPr lang="en-US" dirty="0"/>
          </a:p>
        </p:txBody>
      </p:sp>
      <p:sp>
        <p:nvSpPr>
          <p:cNvPr id="23" name="Text Placeholder 8">
            <a:extLst>
              <a:ext uri="{FF2B5EF4-FFF2-40B4-BE49-F238E27FC236}">
                <a16:creationId xmlns:a16="http://schemas.microsoft.com/office/drawing/2014/main" id="{FEA64B6B-BE15-0E00-B0E8-88867D444A53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9245579" y="4604774"/>
            <a:ext cx="2489200" cy="312737"/>
          </a:xfrm>
        </p:spPr>
        <p:txBody>
          <a:bodyPr lIns="0" tIns="0" rIns="0" bIns="0">
            <a:normAutofit/>
          </a:bodyPr>
          <a:lstStyle>
            <a:lvl1pPr marL="0" indent="0">
              <a:buNone/>
              <a:defRPr sz="1100">
                <a:latin typeface="+mn-lt"/>
              </a:defRPr>
            </a:lvl1pPr>
          </a:lstStyle>
          <a:p>
            <a:pPr lvl="0"/>
            <a:r>
              <a:rPr lang="en-GB" dirty="0"/>
              <a:t>Title and Position at STBB</a:t>
            </a:r>
            <a:endParaRPr lang="en-US" dirty="0"/>
          </a:p>
        </p:txBody>
      </p:sp>
      <p:sp>
        <p:nvSpPr>
          <p:cNvPr id="25" name="Text Placeholder 8">
            <a:extLst>
              <a:ext uri="{FF2B5EF4-FFF2-40B4-BE49-F238E27FC236}">
                <a16:creationId xmlns:a16="http://schemas.microsoft.com/office/drawing/2014/main" id="{1B5C1E3F-7B55-84D1-7E8A-F0AEF6CEF309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6419448" y="4245958"/>
            <a:ext cx="2489200" cy="312737"/>
          </a:xfrm>
        </p:spPr>
        <p:txBody>
          <a:bodyPr lIns="0" tIns="0" rIns="0" bIns="0">
            <a:normAutofit/>
          </a:bodyPr>
          <a:lstStyle>
            <a:lvl1pPr marL="0" indent="0">
              <a:buNone/>
              <a:defRPr sz="1400">
                <a:latin typeface="+mn-lt"/>
              </a:defRPr>
            </a:lvl1pPr>
          </a:lstStyle>
          <a:p>
            <a:pPr lvl="0"/>
            <a:r>
              <a:rPr lang="en-GB" dirty="0"/>
              <a:t>Full name</a:t>
            </a:r>
            <a:endParaRPr lang="en-US" dirty="0"/>
          </a:p>
        </p:txBody>
      </p:sp>
      <p:sp>
        <p:nvSpPr>
          <p:cNvPr id="26" name="Text Placeholder 8">
            <a:extLst>
              <a:ext uri="{FF2B5EF4-FFF2-40B4-BE49-F238E27FC236}">
                <a16:creationId xmlns:a16="http://schemas.microsoft.com/office/drawing/2014/main" id="{1BF69D11-1EFF-5498-6000-A6C139C08A7B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9232096" y="4245958"/>
            <a:ext cx="2489200" cy="312737"/>
          </a:xfrm>
        </p:spPr>
        <p:txBody>
          <a:bodyPr lIns="0" tIns="0" rIns="0" bIns="0">
            <a:normAutofit/>
          </a:bodyPr>
          <a:lstStyle>
            <a:lvl1pPr marL="0" indent="0">
              <a:buNone/>
              <a:defRPr sz="1400">
                <a:latin typeface="+mn-lt"/>
              </a:defRPr>
            </a:lvl1pPr>
          </a:lstStyle>
          <a:p>
            <a:pPr lvl="0"/>
            <a:r>
              <a:rPr lang="en-GB" dirty="0"/>
              <a:t>Full name</a:t>
            </a:r>
            <a:endParaRPr lang="en-US" dirty="0"/>
          </a:p>
        </p:txBody>
      </p:sp>
      <p:sp>
        <p:nvSpPr>
          <p:cNvPr id="4" name="Text Placeholder 8">
            <a:extLst>
              <a:ext uri="{FF2B5EF4-FFF2-40B4-BE49-F238E27FC236}">
                <a16:creationId xmlns:a16="http://schemas.microsoft.com/office/drawing/2014/main" id="{F95BC95C-5031-47D4-F539-C112B4049370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3596037" y="4604774"/>
            <a:ext cx="2489200" cy="312737"/>
          </a:xfrm>
        </p:spPr>
        <p:txBody>
          <a:bodyPr lIns="0" tIns="0" rIns="0" bIns="0">
            <a:normAutofit/>
          </a:bodyPr>
          <a:lstStyle>
            <a:lvl1pPr marL="0" indent="0">
              <a:buNone/>
              <a:defRPr sz="1100">
                <a:latin typeface="+mn-lt"/>
              </a:defRPr>
            </a:lvl1pPr>
          </a:lstStyle>
          <a:p>
            <a:pPr lvl="0"/>
            <a:r>
              <a:rPr lang="en-GB" dirty="0"/>
              <a:t>Title and Position at STBB</a:t>
            </a:r>
            <a:endParaRPr lang="en-US" dirty="0"/>
          </a:p>
        </p:txBody>
      </p:sp>
      <p:sp>
        <p:nvSpPr>
          <p:cNvPr id="6" name="Text Placeholder 8">
            <a:extLst>
              <a:ext uri="{FF2B5EF4-FFF2-40B4-BE49-F238E27FC236}">
                <a16:creationId xmlns:a16="http://schemas.microsoft.com/office/drawing/2014/main" id="{3109D3E0-B7CE-63DD-12D1-2CA5684B9A97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3596037" y="4245958"/>
            <a:ext cx="2489200" cy="312737"/>
          </a:xfrm>
        </p:spPr>
        <p:txBody>
          <a:bodyPr lIns="0" tIns="0" rIns="0" bIns="0">
            <a:normAutofit/>
          </a:bodyPr>
          <a:lstStyle>
            <a:lvl1pPr marL="0" indent="0">
              <a:buNone/>
              <a:defRPr sz="1400">
                <a:latin typeface="+mn-lt"/>
              </a:defRPr>
            </a:lvl1pPr>
          </a:lstStyle>
          <a:p>
            <a:pPr lvl="0"/>
            <a:r>
              <a:rPr lang="en-GB" dirty="0"/>
              <a:t>Full name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4145183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Blank">
    <p:bg>
      <p:bgPr>
        <a:blipFill dpi="0" rotWithShape="1">
          <a:blip r:embed="rId2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C6CB72A-A05E-E04A-8F61-C72D815A5D24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705955" y="578734"/>
            <a:ext cx="2488658" cy="4683932"/>
          </a:xfrm>
        </p:spPr>
        <p:txBody>
          <a:bodyPr lIns="0" tIns="0" rIns="0" bIns="0" anchor="t">
            <a:noAutofit/>
          </a:bodyPr>
          <a:lstStyle>
            <a:lvl1pPr algn="l">
              <a:lnSpc>
                <a:spcPct val="100000"/>
              </a:lnSpc>
              <a:defRPr sz="2400" b="0" i="0">
                <a:solidFill>
                  <a:schemeClr val="accent4"/>
                </a:solidFill>
                <a:latin typeface="+mj-lt"/>
                <a:cs typeface="Arial" panose="020B0604020202020204" pitchFamily="34" charset="0"/>
              </a:defRPr>
            </a:lvl1pPr>
          </a:lstStyle>
          <a:p>
            <a:r>
              <a:rPr lang="en-GB" dirty="0"/>
              <a:t>Click Here to Edit Slide Title</a:t>
            </a:r>
            <a:endParaRPr lang="en-US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305B04BC-FC4D-5B3D-FAF6-7AAC992DF904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05955" y="6325507"/>
            <a:ext cx="468497" cy="141968"/>
          </a:xfrm>
          <a:prstGeom prst="rect">
            <a:avLst/>
          </a:prstGeom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id="{4A24E50F-DD2E-85C0-E381-F2EF15DF6E23}"/>
              </a:ext>
            </a:extLst>
          </p:cNvPr>
          <p:cNvSpPr txBox="1"/>
          <p:nvPr userDrawn="1"/>
        </p:nvSpPr>
        <p:spPr>
          <a:xfrm>
            <a:off x="9606517" y="6328976"/>
            <a:ext cx="1767324" cy="1384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r"/>
            <a:r>
              <a:rPr lang="en-US" sz="900" b="0" i="0" dirty="0">
                <a:solidFill>
                  <a:schemeClr val="accent4"/>
                </a:solidFill>
                <a:latin typeface="+mn-lt"/>
              </a:rPr>
              <a:t>The Big Small Firm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208B6BA8-FC3D-6937-E088-AF15EA14B175}"/>
              </a:ext>
            </a:extLst>
          </p:cNvPr>
          <p:cNvSpPr txBox="1"/>
          <p:nvPr userDrawn="1"/>
        </p:nvSpPr>
        <p:spPr>
          <a:xfrm>
            <a:off x="11485255" y="6328976"/>
            <a:ext cx="310931" cy="1384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r"/>
            <a:fld id="{3431AFE7-4E8A-7B4E-9EA9-88E56FC02BF0}" type="slidenum">
              <a:rPr lang="en-US" sz="900" b="0" i="0" smtClean="0">
                <a:solidFill>
                  <a:schemeClr val="accent4"/>
                </a:solidFill>
                <a:latin typeface="+mn-lt"/>
              </a:rPr>
              <a:t>‹#›</a:t>
            </a:fld>
            <a:endParaRPr lang="en-US" sz="900" b="0" i="0" dirty="0">
              <a:solidFill>
                <a:schemeClr val="accent4"/>
              </a:solidFill>
              <a:latin typeface="+mn-lt"/>
            </a:endParaRPr>
          </a:p>
        </p:txBody>
      </p:sp>
      <p:cxnSp>
        <p:nvCxnSpPr>
          <p:cNvPr id="20" name="Straight Connector 19">
            <a:extLst>
              <a:ext uri="{FF2B5EF4-FFF2-40B4-BE49-F238E27FC236}">
                <a16:creationId xmlns:a16="http://schemas.microsoft.com/office/drawing/2014/main" id="{C677143B-769F-BA3E-8382-628744219F3F}"/>
              </a:ext>
            </a:extLst>
          </p:cNvPr>
          <p:cNvCxnSpPr/>
          <p:nvPr userDrawn="1"/>
        </p:nvCxnSpPr>
        <p:spPr>
          <a:xfrm>
            <a:off x="705955" y="6052457"/>
            <a:ext cx="11061639" cy="0"/>
          </a:xfrm>
          <a:prstGeom prst="line">
            <a:avLst/>
          </a:prstGeom>
          <a:ln>
            <a:solidFill>
              <a:schemeClr val="accent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71918808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Text + Image Right">
    <p:bg>
      <p:bgPr>
        <a:blipFill dpi="0" rotWithShape="1">
          <a:blip r:embed="rId2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C6CB72A-A05E-E04A-8F61-C72D815A5D24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705955" y="578734"/>
            <a:ext cx="4736902" cy="705780"/>
          </a:xfrm>
        </p:spPr>
        <p:txBody>
          <a:bodyPr lIns="0" tIns="0" rIns="0" bIns="0" anchor="t">
            <a:noAutofit/>
          </a:bodyPr>
          <a:lstStyle>
            <a:lvl1pPr algn="l">
              <a:lnSpc>
                <a:spcPct val="100000"/>
              </a:lnSpc>
              <a:defRPr sz="2400" b="0" i="0">
                <a:solidFill>
                  <a:schemeClr val="accent4"/>
                </a:solidFill>
                <a:latin typeface="+mj-lt"/>
                <a:cs typeface="Arial" panose="020B0604020202020204" pitchFamily="34" charset="0"/>
              </a:defRPr>
            </a:lvl1pPr>
          </a:lstStyle>
          <a:p>
            <a:r>
              <a:rPr lang="en-GB" dirty="0"/>
              <a:t>Click Here to Edit Slide Title</a:t>
            </a:r>
            <a:endParaRPr lang="en-US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305B04BC-FC4D-5B3D-FAF6-7AAC992DF904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05955" y="6325507"/>
            <a:ext cx="468497" cy="141968"/>
          </a:xfrm>
          <a:prstGeom prst="rect">
            <a:avLst/>
          </a:prstGeom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id="{4A24E50F-DD2E-85C0-E381-F2EF15DF6E23}"/>
              </a:ext>
            </a:extLst>
          </p:cNvPr>
          <p:cNvSpPr txBox="1"/>
          <p:nvPr userDrawn="1"/>
        </p:nvSpPr>
        <p:spPr>
          <a:xfrm>
            <a:off x="9606517" y="6328976"/>
            <a:ext cx="1767324" cy="1384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r"/>
            <a:r>
              <a:rPr lang="en-US" sz="900" b="0" i="0" dirty="0">
                <a:solidFill>
                  <a:schemeClr val="accent4"/>
                </a:solidFill>
                <a:latin typeface="+mn-lt"/>
              </a:rPr>
              <a:t>The Big Small Firm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208B6BA8-FC3D-6937-E088-AF15EA14B175}"/>
              </a:ext>
            </a:extLst>
          </p:cNvPr>
          <p:cNvSpPr txBox="1"/>
          <p:nvPr userDrawn="1"/>
        </p:nvSpPr>
        <p:spPr>
          <a:xfrm>
            <a:off x="11485255" y="6328976"/>
            <a:ext cx="310931" cy="1384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r"/>
            <a:fld id="{3431AFE7-4E8A-7B4E-9EA9-88E56FC02BF0}" type="slidenum">
              <a:rPr lang="en-US" sz="900" b="0" i="0" smtClean="0">
                <a:solidFill>
                  <a:schemeClr val="accent4"/>
                </a:solidFill>
                <a:latin typeface="+mn-lt"/>
              </a:rPr>
              <a:t>‹#›</a:t>
            </a:fld>
            <a:endParaRPr lang="en-US" sz="900" b="0" i="0" dirty="0">
              <a:solidFill>
                <a:schemeClr val="accent4"/>
              </a:solidFill>
              <a:latin typeface="+mn-lt"/>
            </a:endParaRPr>
          </a:p>
        </p:txBody>
      </p:sp>
      <p:cxnSp>
        <p:nvCxnSpPr>
          <p:cNvPr id="20" name="Straight Connector 19">
            <a:extLst>
              <a:ext uri="{FF2B5EF4-FFF2-40B4-BE49-F238E27FC236}">
                <a16:creationId xmlns:a16="http://schemas.microsoft.com/office/drawing/2014/main" id="{C677143B-769F-BA3E-8382-628744219F3F}"/>
              </a:ext>
            </a:extLst>
          </p:cNvPr>
          <p:cNvCxnSpPr/>
          <p:nvPr userDrawn="1"/>
        </p:nvCxnSpPr>
        <p:spPr>
          <a:xfrm>
            <a:off x="705955" y="6052457"/>
            <a:ext cx="11061639" cy="0"/>
          </a:xfrm>
          <a:prstGeom prst="line">
            <a:avLst/>
          </a:prstGeom>
          <a:ln>
            <a:solidFill>
              <a:schemeClr val="accent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Picture Placeholder 3">
            <a:extLst>
              <a:ext uri="{FF2B5EF4-FFF2-40B4-BE49-F238E27FC236}">
                <a16:creationId xmlns:a16="http://schemas.microsoft.com/office/drawing/2014/main" id="{999E78D5-2E60-14F3-EBA7-1D2BE15557A2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6096000" y="576263"/>
            <a:ext cx="5700185" cy="4945644"/>
          </a:xfrm>
        </p:spPr>
        <p:txBody>
          <a:bodyPr/>
          <a:lstStyle/>
          <a:p>
            <a:r>
              <a:rPr lang="en-US" smtClean="0"/>
              <a:t>Click icon to add picture</a:t>
            </a:r>
            <a:endParaRPr lang="en-US"/>
          </a:p>
        </p:txBody>
      </p:sp>
      <p:sp>
        <p:nvSpPr>
          <p:cNvPr id="8" name="Text Placeholder 3">
            <a:extLst>
              <a:ext uri="{FF2B5EF4-FFF2-40B4-BE49-F238E27FC236}">
                <a16:creationId xmlns:a16="http://schemas.microsoft.com/office/drawing/2014/main" id="{D8D4A502-BBFB-8136-686D-FFF27E72E6AA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705955" y="1557563"/>
            <a:ext cx="4736360" cy="3964336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9789543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Text + Image Left">
    <p:bg>
      <p:bgPr>
        <a:blipFill dpi="0" rotWithShape="1">
          <a:blip r:embed="rId2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C6CB72A-A05E-E04A-8F61-C72D815A5D24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7059283" y="578734"/>
            <a:ext cx="4736902" cy="705780"/>
          </a:xfrm>
        </p:spPr>
        <p:txBody>
          <a:bodyPr lIns="0" tIns="0" rIns="0" bIns="0" anchor="t">
            <a:noAutofit/>
          </a:bodyPr>
          <a:lstStyle>
            <a:lvl1pPr algn="l">
              <a:lnSpc>
                <a:spcPct val="100000"/>
              </a:lnSpc>
              <a:defRPr sz="2400" b="0" i="0">
                <a:solidFill>
                  <a:schemeClr val="accent4"/>
                </a:solidFill>
                <a:latin typeface="+mj-lt"/>
                <a:cs typeface="Arial" panose="020B0604020202020204" pitchFamily="34" charset="0"/>
              </a:defRPr>
            </a:lvl1pPr>
          </a:lstStyle>
          <a:p>
            <a:r>
              <a:rPr lang="en-GB" dirty="0"/>
              <a:t>Click Here to Edit Slide Title</a:t>
            </a:r>
            <a:endParaRPr lang="en-US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305B04BC-FC4D-5B3D-FAF6-7AAC992DF904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05955" y="6325507"/>
            <a:ext cx="468497" cy="141968"/>
          </a:xfrm>
          <a:prstGeom prst="rect">
            <a:avLst/>
          </a:prstGeom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id="{4A24E50F-DD2E-85C0-E381-F2EF15DF6E23}"/>
              </a:ext>
            </a:extLst>
          </p:cNvPr>
          <p:cNvSpPr txBox="1"/>
          <p:nvPr userDrawn="1"/>
        </p:nvSpPr>
        <p:spPr>
          <a:xfrm>
            <a:off x="9606517" y="6328976"/>
            <a:ext cx="1767324" cy="1384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r"/>
            <a:r>
              <a:rPr lang="en-US" sz="900" b="0" i="0" dirty="0">
                <a:solidFill>
                  <a:schemeClr val="accent4"/>
                </a:solidFill>
                <a:latin typeface="+mn-lt"/>
              </a:rPr>
              <a:t>The Big Small Firm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208B6BA8-FC3D-6937-E088-AF15EA14B175}"/>
              </a:ext>
            </a:extLst>
          </p:cNvPr>
          <p:cNvSpPr txBox="1"/>
          <p:nvPr userDrawn="1"/>
        </p:nvSpPr>
        <p:spPr>
          <a:xfrm>
            <a:off x="11485255" y="6328976"/>
            <a:ext cx="310931" cy="1384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r"/>
            <a:fld id="{3431AFE7-4E8A-7B4E-9EA9-88E56FC02BF0}" type="slidenum">
              <a:rPr lang="en-US" sz="900" b="0" i="0" smtClean="0">
                <a:solidFill>
                  <a:schemeClr val="accent4"/>
                </a:solidFill>
                <a:latin typeface="+mn-lt"/>
              </a:rPr>
              <a:t>‹#›</a:t>
            </a:fld>
            <a:endParaRPr lang="en-US" sz="900" b="0" i="0" dirty="0">
              <a:solidFill>
                <a:schemeClr val="accent4"/>
              </a:solidFill>
              <a:latin typeface="+mn-lt"/>
            </a:endParaRPr>
          </a:p>
        </p:txBody>
      </p:sp>
      <p:cxnSp>
        <p:nvCxnSpPr>
          <p:cNvPr id="20" name="Straight Connector 19">
            <a:extLst>
              <a:ext uri="{FF2B5EF4-FFF2-40B4-BE49-F238E27FC236}">
                <a16:creationId xmlns:a16="http://schemas.microsoft.com/office/drawing/2014/main" id="{C677143B-769F-BA3E-8382-628744219F3F}"/>
              </a:ext>
            </a:extLst>
          </p:cNvPr>
          <p:cNvCxnSpPr/>
          <p:nvPr userDrawn="1"/>
        </p:nvCxnSpPr>
        <p:spPr>
          <a:xfrm>
            <a:off x="705955" y="6052457"/>
            <a:ext cx="11061639" cy="0"/>
          </a:xfrm>
          <a:prstGeom prst="line">
            <a:avLst/>
          </a:prstGeom>
          <a:ln>
            <a:solidFill>
              <a:schemeClr val="accent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Picture Placeholder 3">
            <a:extLst>
              <a:ext uri="{FF2B5EF4-FFF2-40B4-BE49-F238E27FC236}">
                <a16:creationId xmlns:a16="http://schemas.microsoft.com/office/drawing/2014/main" id="{999E78D5-2E60-14F3-EBA7-1D2BE15557A2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705955" y="576263"/>
            <a:ext cx="5700185" cy="4945644"/>
          </a:xfrm>
        </p:spPr>
        <p:txBody>
          <a:bodyPr/>
          <a:lstStyle/>
          <a:p>
            <a:r>
              <a:rPr lang="en-US" smtClean="0"/>
              <a:t>Click icon to add picture</a:t>
            </a:r>
            <a:endParaRPr lang="en-US"/>
          </a:p>
        </p:txBody>
      </p:sp>
      <p:sp>
        <p:nvSpPr>
          <p:cNvPr id="6" name="Text Placeholder 3">
            <a:extLst>
              <a:ext uri="{FF2B5EF4-FFF2-40B4-BE49-F238E27FC236}">
                <a16:creationId xmlns:a16="http://schemas.microsoft.com/office/drawing/2014/main" id="{B3AAD1E2-A02D-3B32-5C3F-F5C7CC8F3683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7059825" y="1561032"/>
            <a:ext cx="4736360" cy="3964336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614816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Single Image">
    <p:bg>
      <p:bgPr>
        <a:blipFill dpi="0" rotWithShape="1">
          <a:blip r:embed="rId2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305B04BC-FC4D-5B3D-FAF6-7AAC992DF904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05955" y="6325507"/>
            <a:ext cx="468497" cy="141968"/>
          </a:xfrm>
          <a:prstGeom prst="rect">
            <a:avLst/>
          </a:prstGeom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id="{4A24E50F-DD2E-85C0-E381-F2EF15DF6E23}"/>
              </a:ext>
            </a:extLst>
          </p:cNvPr>
          <p:cNvSpPr txBox="1"/>
          <p:nvPr userDrawn="1"/>
        </p:nvSpPr>
        <p:spPr>
          <a:xfrm>
            <a:off x="9606517" y="6328976"/>
            <a:ext cx="1767324" cy="1384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r"/>
            <a:r>
              <a:rPr lang="en-US" sz="900" b="0" i="0" dirty="0">
                <a:solidFill>
                  <a:schemeClr val="accent4"/>
                </a:solidFill>
                <a:latin typeface="+mn-lt"/>
              </a:rPr>
              <a:t>The Big Small Firm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208B6BA8-FC3D-6937-E088-AF15EA14B175}"/>
              </a:ext>
            </a:extLst>
          </p:cNvPr>
          <p:cNvSpPr txBox="1"/>
          <p:nvPr userDrawn="1"/>
        </p:nvSpPr>
        <p:spPr>
          <a:xfrm>
            <a:off x="11485255" y="6328976"/>
            <a:ext cx="310931" cy="1384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r"/>
            <a:fld id="{3431AFE7-4E8A-7B4E-9EA9-88E56FC02BF0}" type="slidenum">
              <a:rPr lang="en-US" sz="900" b="0" i="0" smtClean="0">
                <a:solidFill>
                  <a:schemeClr val="accent4"/>
                </a:solidFill>
                <a:latin typeface="+mn-lt"/>
              </a:rPr>
              <a:t>‹#›</a:t>
            </a:fld>
            <a:endParaRPr lang="en-US" sz="900" b="0" i="0" dirty="0">
              <a:solidFill>
                <a:schemeClr val="accent4"/>
              </a:solidFill>
              <a:latin typeface="+mn-lt"/>
            </a:endParaRPr>
          </a:p>
        </p:txBody>
      </p:sp>
      <p:cxnSp>
        <p:nvCxnSpPr>
          <p:cNvPr id="20" name="Straight Connector 19">
            <a:extLst>
              <a:ext uri="{FF2B5EF4-FFF2-40B4-BE49-F238E27FC236}">
                <a16:creationId xmlns:a16="http://schemas.microsoft.com/office/drawing/2014/main" id="{C677143B-769F-BA3E-8382-628744219F3F}"/>
              </a:ext>
            </a:extLst>
          </p:cNvPr>
          <p:cNvCxnSpPr/>
          <p:nvPr userDrawn="1"/>
        </p:nvCxnSpPr>
        <p:spPr>
          <a:xfrm>
            <a:off x="705955" y="6052457"/>
            <a:ext cx="11061639" cy="0"/>
          </a:xfrm>
          <a:prstGeom prst="line">
            <a:avLst/>
          </a:prstGeom>
          <a:ln>
            <a:solidFill>
              <a:schemeClr val="accent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686470C8-0844-A0EF-87A4-5620CF9AC72F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734546" y="576263"/>
            <a:ext cx="11061639" cy="4945644"/>
          </a:xfrm>
        </p:spPr>
        <p:txBody>
          <a:bodyPr/>
          <a:lstStyle/>
          <a:p>
            <a:r>
              <a:rPr lang="en-US" smtClean="0"/>
              <a:t>Click icon to add picture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2949646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">
    <p:bg>
      <p:bgPr>
        <a:blipFill dpi="0" rotWithShape="1">
          <a:blip r:embed="rId2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C6CB72A-A05E-E04A-8F61-C72D815A5D24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705954" y="3781427"/>
            <a:ext cx="4382881" cy="1087496"/>
          </a:xfrm>
        </p:spPr>
        <p:txBody>
          <a:bodyPr lIns="0" tIns="0" rIns="0" bIns="0" anchor="b">
            <a:noAutofit/>
          </a:bodyPr>
          <a:lstStyle>
            <a:lvl1pPr algn="l">
              <a:lnSpc>
                <a:spcPct val="100000"/>
              </a:lnSpc>
              <a:defRPr sz="3200" b="0" i="0">
                <a:solidFill>
                  <a:schemeClr val="bg1"/>
                </a:solidFill>
                <a:latin typeface="+mj-lt"/>
                <a:cs typeface="Arial" panose="020B0604020202020204" pitchFamily="34" charset="0"/>
              </a:defRPr>
            </a:lvl1pPr>
          </a:lstStyle>
          <a:p>
            <a:r>
              <a:rPr lang="en-GB" dirty="0"/>
              <a:t>Click Here to Edit End Slide Message</a:t>
            </a:r>
            <a:endParaRPr lang="en-US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D010199C-E508-FA75-AFAC-36B223ACA309}"/>
              </a:ext>
            </a:extLst>
          </p:cNvPr>
          <p:cNvSpPr txBox="1"/>
          <p:nvPr userDrawn="1"/>
        </p:nvSpPr>
        <p:spPr>
          <a:xfrm>
            <a:off x="9717932" y="4268763"/>
            <a:ext cx="1767324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100" b="0" i="0" dirty="0">
                <a:solidFill>
                  <a:schemeClr val="bg1"/>
                </a:solidFill>
                <a:latin typeface="+mj-lt"/>
              </a:rPr>
              <a:t>The</a:t>
            </a:r>
          </a:p>
          <a:p>
            <a:pPr algn="r"/>
            <a:r>
              <a:rPr lang="en-US" sz="1100" b="0" i="0" dirty="0">
                <a:solidFill>
                  <a:schemeClr val="bg1"/>
                </a:solidFill>
                <a:latin typeface="+mj-lt"/>
              </a:rPr>
              <a:t>Big Small</a:t>
            </a:r>
          </a:p>
          <a:p>
            <a:pPr algn="r"/>
            <a:r>
              <a:rPr lang="en-US" sz="1100" b="0" i="0" dirty="0">
                <a:solidFill>
                  <a:schemeClr val="bg1"/>
                </a:solidFill>
                <a:latin typeface="+mj-lt"/>
              </a:rPr>
              <a:t>Firm</a:t>
            </a:r>
            <a:endParaRPr lang="en-US" sz="1100" b="0" i="0" dirty="0">
              <a:solidFill>
                <a:schemeClr val="accent2"/>
              </a:solidFill>
              <a:latin typeface="+mj-lt"/>
            </a:endParaRPr>
          </a:p>
        </p:txBody>
      </p:sp>
      <p:sp>
        <p:nvSpPr>
          <p:cNvPr id="7" name="Subtitle 2">
            <a:extLst>
              <a:ext uri="{FF2B5EF4-FFF2-40B4-BE49-F238E27FC236}">
                <a16:creationId xmlns:a16="http://schemas.microsoft.com/office/drawing/2014/main" id="{FAD6BBFB-C24F-B573-C956-6B77C7C487CE}"/>
              </a:ext>
            </a:extLst>
          </p:cNvPr>
          <p:cNvSpPr txBox="1">
            <a:spLocks/>
          </p:cNvSpPr>
          <p:nvPr userDrawn="1"/>
        </p:nvSpPr>
        <p:spPr>
          <a:xfrm>
            <a:off x="1798412" y="6116568"/>
            <a:ext cx="1639732" cy="256938"/>
          </a:xfrm>
          <a:prstGeom prst="rect">
            <a:avLst/>
          </a:prstGeom>
        </p:spPr>
        <p:txBody>
          <a:bodyPr vert="horz" lIns="0" tIns="0" rIns="0" bIns="0" rtlCol="0" anchor="ctr">
            <a:norm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400" b="0" i="0" kern="1200">
                <a:solidFill>
                  <a:schemeClr val="accent4"/>
                </a:solidFill>
                <a:latin typeface="Alliance No.2 Light" pitchFamily="2" charset="77"/>
                <a:ea typeface="+mn-ea"/>
                <a:cs typeface="Arial" panose="020B0604020202020204" pitchFamily="34" charset="0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b="0" i="0" kern="1200">
                <a:solidFill>
                  <a:schemeClr val="tx1"/>
                </a:solidFill>
                <a:latin typeface="Alliance No.2 Light" pitchFamily="2" charset="77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b="0" i="0" kern="1200">
                <a:solidFill>
                  <a:schemeClr val="tx1"/>
                </a:solidFill>
                <a:latin typeface="Alliance No.2 Light" pitchFamily="2" charset="77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0" i="0" kern="1200">
                <a:solidFill>
                  <a:schemeClr val="tx1"/>
                </a:solidFill>
                <a:latin typeface="Alliance No.2 Light" pitchFamily="2" charset="77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0" i="0" kern="1200">
                <a:solidFill>
                  <a:schemeClr val="tx1"/>
                </a:solidFill>
                <a:latin typeface="Alliance No.2 Light" pitchFamily="2" charset="77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1100" dirty="0" err="1">
                <a:latin typeface="+mn-lt"/>
              </a:rPr>
              <a:t>thebigsmallfirm</a:t>
            </a:r>
            <a:endParaRPr lang="en-US" sz="1100" dirty="0">
              <a:latin typeface="+mn-lt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2CEA1D7F-0A91-FF16-07CB-FC5A192829F5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0665671" y="829581"/>
            <a:ext cx="757330" cy="229705"/>
          </a:xfrm>
          <a:prstGeom prst="rect">
            <a:avLst/>
          </a:prstGeom>
        </p:spPr>
      </p:pic>
      <p:sp>
        <p:nvSpPr>
          <p:cNvPr id="6" name="Subtitle 2">
            <a:extLst>
              <a:ext uri="{FF2B5EF4-FFF2-40B4-BE49-F238E27FC236}">
                <a16:creationId xmlns:a16="http://schemas.microsoft.com/office/drawing/2014/main" id="{E67CC62C-9E8F-2FC9-E35C-F9737E3EABAA}"/>
              </a:ext>
            </a:extLst>
          </p:cNvPr>
          <p:cNvSpPr txBox="1">
            <a:spLocks/>
          </p:cNvSpPr>
          <p:nvPr userDrawn="1"/>
        </p:nvSpPr>
        <p:spPr>
          <a:xfrm>
            <a:off x="4604917" y="6116568"/>
            <a:ext cx="1886195" cy="256938"/>
          </a:xfrm>
          <a:prstGeom prst="rect">
            <a:avLst/>
          </a:prstGeom>
        </p:spPr>
        <p:txBody>
          <a:bodyPr vert="horz" lIns="0" tIns="0" rIns="0" bIns="0" rtlCol="0" anchor="ctr">
            <a:norm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400" b="0" i="0" kern="1200">
                <a:solidFill>
                  <a:schemeClr val="accent4"/>
                </a:solidFill>
                <a:latin typeface="Alliance No.2 Light" pitchFamily="2" charset="77"/>
                <a:ea typeface="+mn-ea"/>
                <a:cs typeface="Arial" panose="020B0604020202020204" pitchFamily="34" charset="0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b="0" i="0" kern="1200">
                <a:solidFill>
                  <a:schemeClr val="tx1"/>
                </a:solidFill>
                <a:latin typeface="Alliance No.2 Light" pitchFamily="2" charset="77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b="0" i="0" kern="1200">
                <a:solidFill>
                  <a:schemeClr val="tx1"/>
                </a:solidFill>
                <a:latin typeface="Alliance No.2 Light" pitchFamily="2" charset="77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0" i="0" kern="1200">
                <a:solidFill>
                  <a:schemeClr val="tx1"/>
                </a:solidFill>
                <a:latin typeface="Alliance No.2 Light" pitchFamily="2" charset="77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0" i="0" kern="1200">
                <a:solidFill>
                  <a:schemeClr val="tx1"/>
                </a:solidFill>
                <a:latin typeface="Alliance No.2 Light" pitchFamily="2" charset="77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en-GB" sz="1100" b="1" dirty="0" err="1">
                <a:latin typeface="+mn-lt"/>
              </a:rPr>
              <a:t>www.stbb.co.za</a:t>
            </a:r>
            <a:endParaRPr lang="en-US" sz="1100" b="1" dirty="0">
              <a:latin typeface="+mn-lt"/>
            </a:endParaRPr>
          </a:p>
        </p:txBody>
      </p:sp>
      <p:pic>
        <p:nvPicPr>
          <p:cNvPr id="19" name="Picture 18" descr="A white letter f on a dark background&#10;&#10;AI-generated content may be incorrect.">
            <a:extLst>
              <a:ext uri="{FF2B5EF4-FFF2-40B4-BE49-F238E27FC236}">
                <a16:creationId xmlns:a16="http://schemas.microsoft.com/office/drawing/2014/main" id="{90A998BC-294D-7726-02B8-FA5F38D9A2F2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47267" y="6116568"/>
            <a:ext cx="273050" cy="273050"/>
          </a:xfrm>
          <a:prstGeom prst="rect">
            <a:avLst/>
          </a:prstGeom>
        </p:spPr>
      </p:pic>
      <p:pic>
        <p:nvPicPr>
          <p:cNvPr id="22" name="Picture 21" descr="A logo of a camera&#10;&#10;AI-generated content may be incorrect.">
            <a:extLst>
              <a:ext uri="{FF2B5EF4-FFF2-40B4-BE49-F238E27FC236}">
                <a16:creationId xmlns:a16="http://schemas.microsoft.com/office/drawing/2014/main" id="{A5ACCB66-6AAB-FDD3-B9C7-83C048A5237E}"/>
              </a:ext>
            </a:extLst>
          </p:cNvPr>
          <p:cNvPicPr>
            <a:picLocks noChangeAspect="1"/>
          </p:cNvPicPr>
          <p:nvPr userDrawn="1"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88579" y="6116568"/>
            <a:ext cx="273050" cy="273050"/>
          </a:xfrm>
          <a:prstGeom prst="rect">
            <a:avLst/>
          </a:prstGeom>
        </p:spPr>
      </p:pic>
      <p:pic>
        <p:nvPicPr>
          <p:cNvPr id="24" name="Picture 23" descr="A white letter on a black background&#10;&#10;AI-generated content may be incorrect.">
            <a:extLst>
              <a:ext uri="{FF2B5EF4-FFF2-40B4-BE49-F238E27FC236}">
                <a16:creationId xmlns:a16="http://schemas.microsoft.com/office/drawing/2014/main" id="{17ED2889-97AE-67FE-2698-2A8A89DCBA1D}"/>
              </a:ext>
            </a:extLst>
          </p:cNvPr>
          <p:cNvPicPr>
            <a:picLocks noChangeAspect="1"/>
          </p:cNvPicPr>
          <p:nvPr userDrawn="1"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05955" y="6116568"/>
            <a:ext cx="273050" cy="2730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223732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Cover Graphic LS">
    <p:bg>
      <p:bgPr>
        <a:blipFill dpi="0" rotWithShape="1">
          <a:blip r:embed="rId2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C6CB72A-A05E-E04A-8F61-C72D815A5D24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706744" y="389106"/>
            <a:ext cx="4400277" cy="4873560"/>
          </a:xfrm>
        </p:spPr>
        <p:txBody>
          <a:bodyPr lIns="0" tIns="0" rIns="0" bIns="0" anchor="b">
            <a:noAutofit/>
          </a:bodyPr>
          <a:lstStyle>
            <a:lvl1pPr algn="l">
              <a:lnSpc>
                <a:spcPct val="100000"/>
              </a:lnSpc>
              <a:defRPr sz="3200" b="0" i="0">
                <a:solidFill>
                  <a:schemeClr val="accent4"/>
                </a:solidFill>
                <a:latin typeface="+mj-lt"/>
                <a:cs typeface="Arial" panose="020B0604020202020204" pitchFamily="34" charset="0"/>
              </a:defRPr>
            </a:lvl1pPr>
          </a:lstStyle>
          <a:p>
            <a:r>
              <a:rPr lang="en-GB" dirty="0"/>
              <a:t>Click Here to Edit Presentation Title</a:t>
            </a: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4F69252-9C0B-CA44-BCCD-02C8F474DED5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706744" y="5556720"/>
            <a:ext cx="4400277" cy="611085"/>
          </a:xfrm>
        </p:spPr>
        <p:txBody>
          <a:bodyPr lIns="0" tIns="0" rIns="0" bIns="0" anchor="t">
            <a:normAutofit/>
          </a:bodyPr>
          <a:lstStyle>
            <a:lvl1pPr marL="0" indent="0" algn="l">
              <a:buNone/>
              <a:defRPr sz="1200" b="0" i="0">
                <a:solidFill>
                  <a:schemeClr val="accent4"/>
                </a:solidFill>
                <a:latin typeface="+mn-lt"/>
                <a:cs typeface="Arial" panose="020B060402020202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 dirty="0"/>
              <a:t>Click to Edit Fine Print Text</a:t>
            </a:r>
            <a:endParaRPr lang="en-US" dirty="0"/>
          </a:p>
        </p:txBody>
      </p:sp>
      <p:pic>
        <p:nvPicPr>
          <p:cNvPr id="5" name="Picture 4" descr="A white letter on a black background&#10;&#10;AI-generated content may be incorrect.">
            <a:extLst>
              <a:ext uri="{FF2B5EF4-FFF2-40B4-BE49-F238E27FC236}">
                <a16:creationId xmlns:a16="http://schemas.microsoft.com/office/drawing/2014/main" id="{305B04BC-FC4D-5B3D-FAF6-7AAC992DF904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669804" y="827831"/>
            <a:ext cx="738417" cy="223968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38C17F0F-8CBD-7F4A-E298-F233D8B4E76E}"/>
              </a:ext>
            </a:extLst>
          </p:cNvPr>
          <p:cNvSpPr txBox="1"/>
          <p:nvPr userDrawn="1"/>
        </p:nvSpPr>
        <p:spPr>
          <a:xfrm>
            <a:off x="9640897" y="3686817"/>
            <a:ext cx="1767324" cy="110799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rPr>
              <a:t>Legally</a:t>
            </a:r>
          </a:p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rPr>
              <a:t>Speaking</a:t>
            </a:r>
          </a:p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F37930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rPr>
              <a:t>2025</a:t>
            </a:r>
          </a:p>
        </p:txBody>
      </p:sp>
    </p:spTree>
    <p:extLst>
      <p:ext uri="{BB962C8B-B14F-4D97-AF65-F5344CB8AC3E}">
        <p14:creationId xmlns:p14="http://schemas.microsoft.com/office/powerpoint/2010/main" val="3216004412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Cover Graphic">
    <p:bg>
      <p:bgPr>
        <a:blipFill dpi="0" rotWithShape="1">
          <a:blip r:embed="rId2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C6CB72A-A05E-E04A-8F61-C72D815A5D24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706744" y="389106"/>
            <a:ext cx="4400277" cy="4873560"/>
          </a:xfrm>
        </p:spPr>
        <p:txBody>
          <a:bodyPr lIns="0" tIns="0" rIns="0" bIns="0" anchor="b">
            <a:noAutofit/>
          </a:bodyPr>
          <a:lstStyle>
            <a:lvl1pPr algn="l">
              <a:lnSpc>
                <a:spcPct val="100000"/>
              </a:lnSpc>
              <a:defRPr sz="3200" b="0" i="0">
                <a:solidFill>
                  <a:schemeClr val="accent4"/>
                </a:solidFill>
                <a:latin typeface="+mj-lt"/>
                <a:cs typeface="Arial" panose="020B0604020202020204" pitchFamily="34" charset="0"/>
              </a:defRPr>
            </a:lvl1pPr>
          </a:lstStyle>
          <a:p>
            <a:r>
              <a:rPr lang="en-GB" dirty="0"/>
              <a:t>Click Here to Edit Presentation Title</a:t>
            </a: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4F69252-9C0B-CA44-BCCD-02C8F474DED5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706744" y="5556720"/>
            <a:ext cx="4400277" cy="611085"/>
          </a:xfrm>
        </p:spPr>
        <p:txBody>
          <a:bodyPr lIns="0" tIns="0" rIns="0" bIns="0" anchor="t">
            <a:normAutofit/>
          </a:bodyPr>
          <a:lstStyle>
            <a:lvl1pPr marL="0" indent="0" algn="l">
              <a:buNone/>
              <a:defRPr sz="1200" b="0" i="0">
                <a:solidFill>
                  <a:schemeClr val="accent4"/>
                </a:solidFill>
                <a:latin typeface="+mn-lt"/>
                <a:cs typeface="Arial" panose="020B060402020202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 dirty="0"/>
              <a:t>Click to Edit Fine Print Text</a:t>
            </a:r>
            <a:endParaRPr lang="en-US" dirty="0"/>
          </a:p>
        </p:txBody>
      </p:sp>
      <p:pic>
        <p:nvPicPr>
          <p:cNvPr id="5" name="Picture 4" descr="A white letter on a black background&#10;&#10;AI-generated content may be incorrect.">
            <a:extLst>
              <a:ext uri="{FF2B5EF4-FFF2-40B4-BE49-F238E27FC236}">
                <a16:creationId xmlns:a16="http://schemas.microsoft.com/office/drawing/2014/main" id="{305B04BC-FC4D-5B3D-FAF6-7AAC992DF904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669804" y="827831"/>
            <a:ext cx="738417" cy="223968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80A8FB7F-9F73-ADA7-F9DB-DBBED6A07599}"/>
              </a:ext>
            </a:extLst>
          </p:cNvPr>
          <p:cNvSpPr txBox="1"/>
          <p:nvPr userDrawn="1"/>
        </p:nvSpPr>
        <p:spPr>
          <a:xfrm>
            <a:off x="9717932" y="4221804"/>
            <a:ext cx="1767324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1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rPr>
              <a:t>The</a:t>
            </a:r>
          </a:p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1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rPr>
              <a:t>Big Small</a:t>
            </a:r>
          </a:p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1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rPr>
              <a:t>Firm</a:t>
            </a:r>
            <a:endParaRPr kumimoji="0" lang="en-US" sz="1100" b="0" i="0" u="none" strike="noStrike" kern="1200" cap="none" spc="0" normalizeH="0" baseline="0" noProof="0" dirty="0">
              <a:ln>
                <a:noFill/>
              </a:ln>
              <a:solidFill>
                <a:srgbClr val="F37930"/>
              </a:solidFill>
              <a:effectLst/>
              <a:uLnTx/>
              <a:uFillTx/>
              <a:latin typeface="Arial" panose="020B0604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61878817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Cover Image 1 LS">
    <p:bg>
      <p:bgPr>
        <a:blipFill dpi="0" rotWithShape="1">
          <a:blip r:embed="rId2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C6CB72A-A05E-E04A-8F61-C72D815A5D24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3226208" y="4173164"/>
            <a:ext cx="5499503" cy="1021406"/>
          </a:xfrm>
        </p:spPr>
        <p:txBody>
          <a:bodyPr lIns="0" tIns="0" rIns="0" bIns="0" anchor="b">
            <a:noAutofit/>
          </a:bodyPr>
          <a:lstStyle>
            <a:lvl1pPr algn="l">
              <a:lnSpc>
                <a:spcPct val="100000"/>
              </a:lnSpc>
              <a:defRPr sz="3200" b="0" i="0">
                <a:solidFill>
                  <a:schemeClr val="bg1"/>
                </a:solidFill>
                <a:latin typeface="+mj-lt"/>
                <a:cs typeface="Arial" panose="020B0604020202020204" pitchFamily="34" charset="0"/>
              </a:defRPr>
            </a:lvl1pPr>
          </a:lstStyle>
          <a:p>
            <a:r>
              <a:rPr lang="en-GB" dirty="0"/>
              <a:t>Click Here to Edit Presentation Title</a:t>
            </a: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4F69252-9C0B-CA44-BCCD-02C8F474DED5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3226208" y="5651770"/>
            <a:ext cx="5499503" cy="516035"/>
          </a:xfrm>
        </p:spPr>
        <p:txBody>
          <a:bodyPr lIns="0" tIns="0" rIns="0" bIns="0" anchor="t">
            <a:normAutofit/>
          </a:bodyPr>
          <a:lstStyle>
            <a:lvl1pPr marL="0" indent="0" algn="l">
              <a:buNone/>
              <a:defRPr sz="1200" b="0" i="0">
                <a:solidFill>
                  <a:schemeClr val="bg1"/>
                </a:solidFill>
                <a:latin typeface="+mn-lt"/>
                <a:cs typeface="Arial" panose="020B060402020202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 dirty="0"/>
              <a:t>Click to Edit Fine Print Text</a:t>
            </a:r>
            <a:endParaRPr lang="en-US" dirty="0"/>
          </a:p>
        </p:txBody>
      </p:sp>
      <p:pic>
        <p:nvPicPr>
          <p:cNvPr id="5" name="Picture 4" descr="A white letter on a black background&#10;&#10;AI-generated content may be incorrect.">
            <a:extLst>
              <a:ext uri="{FF2B5EF4-FFF2-40B4-BE49-F238E27FC236}">
                <a16:creationId xmlns:a16="http://schemas.microsoft.com/office/drawing/2014/main" id="{305B04BC-FC4D-5B3D-FAF6-7AAC992DF904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96229" y="827831"/>
            <a:ext cx="738417" cy="223968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870C002D-1046-4047-022A-0773AE945593}"/>
              </a:ext>
            </a:extLst>
          </p:cNvPr>
          <p:cNvSpPr txBox="1"/>
          <p:nvPr userDrawn="1"/>
        </p:nvSpPr>
        <p:spPr>
          <a:xfrm>
            <a:off x="796229" y="2321004"/>
            <a:ext cx="1767324" cy="110799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rPr>
              <a:t>Legally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rPr>
              <a:t>Speaking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37930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rPr>
              <a:t>2026</a:t>
            </a: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rgbClr val="F37930"/>
              </a:solidFill>
              <a:effectLst/>
              <a:uLnTx/>
              <a:uFillTx/>
              <a:latin typeface="Arial" panose="020B0604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873694675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Cover Image 1">
    <p:bg>
      <p:bgPr>
        <a:blipFill dpi="0" rotWithShape="1">
          <a:blip r:embed="rId2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C6CB72A-A05E-E04A-8F61-C72D815A5D24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3226208" y="4173164"/>
            <a:ext cx="5499503" cy="1021406"/>
          </a:xfrm>
        </p:spPr>
        <p:txBody>
          <a:bodyPr lIns="0" tIns="0" rIns="0" bIns="0" anchor="b">
            <a:noAutofit/>
          </a:bodyPr>
          <a:lstStyle>
            <a:lvl1pPr algn="l">
              <a:lnSpc>
                <a:spcPct val="100000"/>
              </a:lnSpc>
              <a:defRPr sz="3200" b="0" i="0">
                <a:solidFill>
                  <a:schemeClr val="bg1"/>
                </a:solidFill>
                <a:latin typeface="+mj-lt"/>
                <a:cs typeface="Arial" panose="020B0604020202020204" pitchFamily="34" charset="0"/>
              </a:defRPr>
            </a:lvl1pPr>
          </a:lstStyle>
          <a:p>
            <a:r>
              <a:rPr lang="en-GB" dirty="0"/>
              <a:t>Click Here to Edit Presentation Title</a:t>
            </a: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4F69252-9C0B-CA44-BCCD-02C8F474DED5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3226208" y="5651770"/>
            <a:ext cx="5499503" cy="516035"/>
          </a:xfrm>
        </p:spPr>
        <p:txBody>
          <a:bodyPr lIns="0" tIns="0" rIns="0" bIns="0" anchor="t">
            <a:normAutofit/>
          </a:bodyPr>
          <a:lstStyle>
            <a:lvl1pPr marL="0" indent="0" algn="l">
              <a:buNone/>
              <a:defRPr sz="1200" b="0" i="0">
                <a:solidFill>
                  <a:schemeClr val="bg1"/>
                </a:solidFill>
                <a:latin typeface="+mn-lt"/>
                <a:cs typeface="Arial" panose="020B060402020202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 dirty="0"/>
              <a:t>Click to Edit Fine Print Text</a:t>
            </a:r>
            <a:endParaRPr lang="en-US" dirty="0"/>
          </a:p>
        </p:txBody>
      </p:sp>
      <p:pic>
        <p:nvPicPr>
          <p:cNvPr id="5" name="Picture 4" descr="A white letter on a black background&#10;&#10;AI-generated content may be incorrect.">
            <a:extLst>
              <a:ext uri="{FF2B5EF4-FFF2-40B4-BE49-F238E27FC236}">
                <a16:creationId xmlns:a16="http://schemas.microsoft.com/office/drawing/2014/main" id="{305B04BC-FC4D-5B3D-FAF6-7AAC992DF904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96229" y="827831"/>
            <a:ext cx="738417" cy="223968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C30ED0C1-EA4B-5F78-5762-FB88E416D0BA}"/>
              </a:ext>
            </a:extLst>
          </p:cNvPr>
          <p:cNvSpPr txBox="1"/>
          <p:nvPr userDrawn="1"/>
        </p:nvSpPr>
        <p:spPr>
          <a:xfrm>
            <a:off x="719848" y="2783745"/>
            <a:ext cx="1767324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1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rPr>
              <a:t>The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1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rPr>
              <a:t>Big Small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1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rPr>
              <a:t>Firm</a:t>
            </a:r>
            <a:endParaRPr kumimoji="0" lang="en-US" sz="1100" b="0" i="0" u="none" strike="noStrike" kern="1200" cap="none" spc="0" normalizeH="0" baseline="0" noProof="0" dirty="0">
              <a:ln>
                <a:noFill/>
              </a:ln>
              <a:solidFill>
                <a:srgbClr val="F37930"/>
              </a:solidFill>
              <a:effectLst/>
              <a:uLnTx/>
              <a:uFillTx/>
              <a:latin typeface="Arial" panose="020B0604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610209087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Cover Image 2 LS">
    <p:bg>
      <p:bgPr>
        <a:blipFill dpi="0" rotWithShape="1">
          <a:blip r:embed="rId2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C6CB72A-A05E-E04A-8F61-C72D815A5D24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6475247" y="466930"/>
            <a:ext cx="5149308" cy="4795736"/>
          </a:xfrm>
        </p:spPr>
        <p:txBody>
          <a:bodyPr lIns="0" tIns="0" rIns="0" bIns="0" anchor="b">
            <a:noAutofit/>
          </a:bodyPr>
          <a:lstStyle>
            <a:lvl1pPr algn="l">
              <a:lnSpc>
                <a:spcPct val="100000"/>
              </a:lnSpc>
              <a:defRPr sz="3200" b="0" i="0">
                <a:solidFill>
                  <a:schemeClr val="bg1"/>
                </a:solidFill>
                <a:latin typeface="+mj-lt"/>
                <a:cs typeface="Arial" panose="020B0604020202020204" pitchFamily="34" charset="0"/>
              </a:defRPr>
            </a:lvl1pPr>
          </a:lstStyle>
          <a:p>
            <a:r>
              <a:rPr lang="en-GB" dirty="0"/>
              <a:t>Click Here to Edit Presentation Title</a:t>
            </a: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4F69252-9C0B-CA44-BCCD-02C8F474DED5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6475246" y="5564218"/>
            <a:ext cx="5149308" cy="826852"/>
          </a:xfrm>
        </p:spPr>
        <p:txBody>
          <a:bodyPr lIns="0" tIns="0" rIns="0" bIns="0" anchor="t">
            <a:normAutofit/>
          </a:bodyPr>
          <a:lstStyle>
            <a:lvl1pPr marL="0" indent="0" algn="l">
              <a:buNone/>
              <a:defRPr sz="1200" b="0" i="0">
                <a:solidFill>
                  <a:schemeClr val="bg1"/>
                </a:solidFill>
                <a:latin typeface="+mn-lt"/>
                <a:cs typeface="Arial" panose="020B060402020202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 dirty="0"/>
              <a:t>Click to Edit Fine Print Text</a:t>
            </a:r>
            <a:endParaRPr lang="en-US" dirty="0"/>
          </a:p>
        </p:txBody>
      </p:sp>
      <p:pic>
        <p:nvPicPr>
          <p:cNvPr id="5" name="Picture 4" descr="A white letter on a black background&#10;&#10;AI-generated content may be incorrect.">
            <a:extLst>
              <a:ext uri="{FF2B5EF4-FFF2-40B4-BE49-F238E27FC236}">
                <a16:creationId xmlns:a16="http://schemas.microsoft.com/office/drawing/2014/main" id="{305B04BC-FC4D-5B3D-FAF6-7AAC992DF904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96229" y="827831"/>
            <a:ext cx="738417" cy="223968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0754706D-72FE-FD22-046C-449EAEDA84B3}"/>
              </a:ext>
            </a:extLst>
          </p:cNvPr>
          <p:cNvSpPr txBox="1"/>
          <p:nvPr userDrawn="1"/>
        </p:nvSpPr>
        <p:spPr>
          <a:xfrm>
            <a:off x="796229" y="3640518"/>
            <a:ext cx="1767324" cy="110799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rPr>
              <a:t>Legally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rPr>
              <a:t>Speaking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F37930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rPr>
              <a:t>2026</a:t>
            </a:r>
          </a:p>
        </p:txBody>
      </p:sp>
    </p:spTree>
    <p:extLst>
      <p:ext uri="{BB962C8B-B14F-4D97-AF65-F5344CB8AC3E}">
        <p14:creationId xmlns:p14="http://schemas.microsoft.com/office/powerpoint/2010/main" val="3169897953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Cover Image 2">
    <p:bg>
      <p:bgPr>
        <a:blipFill dpi="0" rotWithShape="1">
          <a:blip r:embed="rId2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C6CB72A-A05E-E04A-8F61-C72D815A5D24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6475247" y="466930"/>
            <a:ext cx="5149308" cy="4795736"/>
          </a:xfrm>
        </p:spPr>
        <p:txBody>
          <a:bodyPr lIns="0" tIns="0" rIns="0" bIns="0" anchor="b">
            <a:noAutofit/>
          </a:bodyPr>
          <a:lstStyle>
            <a:lvl1pPr algn="l">
              <a:lnSpc>
                <a:spcPct val="100000"/>
              </a:lnSpc>
              <a:defRPr sz="3200" b="0" i="0">
                <a:solidFill>
                  <a:schemeClr val="bg1"/>
                </a:solidFill>
                <a:latin typeface="+mj-lt"/>
                <a:cs typeface="Arial" panose="020B0604020202020204" pitchFamily="34" charset="0"/>
              </a:defRPr>
            </a:lvl1pPr>
          </a:lstStyle>
          <a:p>
            <a:r>
              <a:rPr lang="en-GB" dirty="0"/>
              <a:t>Click Here to Edit Presentation Title</a:t>
            </a: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4F69252-9C0B-CA44-BCCD-02C8F474DED5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6475246" y="5564218"/>
            <a:ext cx="5149308" cy="826852"/>
          </a:xfrm>
        </p:spPr>
        <p:txBody>
          <a:bodyPr lIns="0" tIns="0" rIns="0" bIns="0" anchor="t">
            <a:normAutofit/>
          </a:bodyPr>
          <a:lstStyle>
            <a:lvl1pPr marL="0" indent="0" algn="l">
              <a:buNone/>
              <a:defRPr sz="1200" b="0" i="0">
                <a:solidFill>
                  <a:schemeClr val="bg1"/>
                </a:solidFill>
                <a:latin typeface="+mn-lt"/>
                <a:cs typeface="Arial" panose="020B060402020202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 dirty="0"/>
              <a:t>Click to Edit Fine Print Text</a:t>
            </a:r>
            <a:endParaRPr lang="en-US" dirty="0"/>
          </a:p>
        </p:txBody>
      </p:sp>
      <p:pic>
        <p:nvPicPr>
          <p:cNvPr id="5" name="Picture 4" descr="A white letter on a black background&#10;&#10;AI-generated content may be incorrect.">
            <a:extLst>
              <a:ext uri="{FF2B5EF4-FFF2-40B4-BE49-F238E27FC236}">
                <a16:creationId xmlns:a16="http://schemas.microsoft.com/office/drawing/2014/main" id="{305B04BC-FC4D-5B3D-FAF6-7AAC992DF904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96229" y="827831"/>
            <a:ext cx="738417" cy="223968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E0A9EB1E-21C2-C3D4-E897-EAFB8D267CBC}"/>
              </a:ext>
            </a:extLst>
          </p:cNvPr>
          <p:cNvSpPr txBox="1"/>
          <p:nvPr userDrawn="1"/>
        </p:nvSpPr>
        <p:spPr>
          <a:xfrm>
            <a:off x="719848" y="4271360"/>
            <a:ext cx="1767324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1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rPr>
              <a:t>The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1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rPr>
              <a:t>Big Small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1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rPr>
              <a:t>Firm</a:t>
            </a:r>
            <a:endParaRPr kumimoji="0" lang="en-US" sz="1100" b="0" i="0" u="none" strike="noStrike" kern="1200" cap="none" spc="0" normalizeH="0" baseline="0" noProof="0" dirty="0">
              <a:ln>
                <a:noFill/>
              </a:ln>
              <a:solidFill>
                <a:srgbClr val="F37930"/>
              </a:solidFill>
              <a:effectLst/>
              <a:uLnTx/>
              <a:uFillTx/>
              <a:latin typeface="Arial" panose="020B0604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024141078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Cover Image 3 LS">
    <p:bg>
      <p:bgPr>
        <a:blipFill dpi="0" rotWithShape="1">
          <a:blip r:embed="rId2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C6CB72A-A05E-E04A-8F61-C72D815A5D24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705955" y="466930"/>
            <a:ext cx="4595619" cy="4795736"/>
          </a:xfrm>
        </p:spPr>
        <p:txBody>
          <a:bodyPr lIns="0" tIns="0" rIns="0" bIns="0" anchor="b">
            <a:noAutofit/>
          </a:bodyPr>
          <a:lstStyle>
            <a:lvl1pPr algn="l">
              <a:lnSpc>
                <a:spcPct val="100000"/>
              </a:lnSpc>
              <a:defRPr sz="3200" b="0" i="0">
                <a:solidFill>
                  <a:schemeClr val="bg1"/>
                </a:solidFill>
                <a:latin typeface="+mj-lt"/>
                <a:cs typeface="Arial" panose="020B0604020202020204" pitchFamily="34" charset="0"/>
              </a:defRPr>
            </a:lvl1pPr>
          </a:lstStyle>
          <a:p>
            <a:r>
              <a:rPr lang="en-GB" dirty="0"/>
              <a:t>Click Here to Edit Presentation Title</a:t>
            </a: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4F69252-9C0B-CA44-BCCD-02C8F474DED5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705954" y="5564218"/>
            <a:ext cx="4595619" cy="826852"/>
          </a:xfrm>
        </p:spPr>
        <p:txBody>
          <a:bodyPr lIns="0" tIns="0" rIns="0" bIns="0" anchor="t">
            <a:normAutofit/>
          </a:bodyPr>
          <a:lstStyle>
            <a:lvl1pPr marL="0" indent="0" algn="l">
              <a:buNone/>
              <a:defRPr sz="1200" b="0" i="0">
                <a:solidFill>
                  <a:schemeClr val="bg1"/>
                </a:solidFill>
                <a:latin typeface="+mn-lt"/>
                <a:cs typeface="Arial" panose="020B060402020202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 dirty="0"/>
              <a:t>Click to Edit Fine Print Text</a:t>
            </a:r>
            <a:endParaRPr lang="en-US" dirty="0"/>
          </a:p>
        </p:txBody>
      </p:sp>
      <p:pic>
        <p:nvPicPr>
          <p:cNvPr id="5" name="Picture 4" descr="A white letter on a black background&#10;&#10;AI-generated content may be incorrect.">
            <a:extLst>
              <a:ext uri="{FF2B5EF4-FFF2-40B4-BE49-F238E27FC236}">
                <a16:creationId xmlns:a16="http://schemas.microsoft.com/office/drawing/2014/main" id="{305B04BC-FC4D-5B3D-FAF6-7AAC992DF904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669804" y="827831"/>
            <a:ext cx="738417" cy="223968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7CA86E44-B74B-B7BB-8527-08824BDEE7D0}"/>
              </a:ext>
            </a:extLst>
          </p:cNvPr>
          <p:cNvSpPr txBox="1"/>
          <p:nvPr userDrawn="1"/>
        </p:nvSpPr>
        <p:spPr>
          <a:xfrm>
            <a:off x="9640897" y="3686817"/>
            <a:ext cx="1767324" cy="110799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rPr>
              <a:t>Legally</a:t>
            </a:r>
          </a:p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rPr>
              <a:t>Speaking</a:t>
            </a:r>
          </a:p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F37930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rPr>
              <a:t>2025</a:t>
            </a:r>
          </a:p>
        </p:txBody>
      </p:sp>
    </p:spTree>
    <p:extLst>
      <p:ext uri="{BB962C8B-B14F-4D97-AF65-F5344CB8AC3E}">
        <p14:creationId xmlns:p14="http://schemas.microsoft.com/office/powerpoint/2010/main" val="2055117181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Cover Image 3">
    <p:bg>
      <p:bgPr>
        <a:blipFill dpi="0" rotWithShape="1">
          <a:blip r:embed="rId2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C6CB72A-A05E-E04A-8F61-C72D815A5D24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705955" y="466930"/>
            <a:ext cx="4595619" cy="4795736"/>
          </a:xfrm>
        </p:spPr>
        <p:txBody>
          <a:bodyPr lIns="0" tIns="0" rIns="0" bIns="0" anchor="b">
            <a:noAutofit/>
          </a:bodyPr>
          <a:lstStyle>
            <a:lvl1pPr algn="l">
              <a:lnSpc>
                <a:spcPct val="100000"/>
              </a:lnSpc>
              <a:defRPr sz="3200" b="0" i="0">
                <a:solidFill>
                  <a:schemeClr val="bg1"/>
                </a:solidFill>
                <a:latin typeface="+mj-lt"/>
                <a:cs typeface="Arial" panose="020B0604020202020204" pitchFamily="34" charset="0"/>
              </a:defRPr>
            </a:lvl1pPr>
          </a:lstStyle>
          <a:p>
            <a:r>
              <a:rPr lang="en-GB" dirty="0"/>
              <a:t>Click Here to Edit Presentation Title</a:t>
            </a: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4F69252-9C0B-CA44-BCCD-02C8F474DED5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705954" y="5564218"/>
            <a:ext cx="4595619" cy="826852"/>
          </a:xfrm>
        </p:spPr>
        <p:txBody>
          <a:bodyPr lIns="0" tIns="0" rIns="0" bIns="0" anchor="t">
            <a:normAutofit/>
          </a:bodyPr>
          <a:lstStyle>
            <a:lvl1pPr marL="0" indent="0" algn="l">
              <a:buNone/>
              <a:defRPr sz="1200" b="0" i="0">
                <a:solidFill>
                  <a:schemeClr val="bg1"/>
                </a:solidFill>
                <a:latin typeface="+mn-lt"/>
                <a:cs typeface="Arial" panose="020B060402020202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 dirty="0"/>
              <a:t>Click to Edit Fine Print Text</a:t>
            </a:r>
            <a:endParaRPr lang="en-US" dirty="0"/>
          </a:p>
        </p:txBody>
      </p:sp>
      <p:pic>
        <p:nvPicPr>
          <p:cNvPr id="5" name="Picture 4" descr="A white letter on a black background&#10;&#10;AI-generated content may be incorrect.">
            <a:extLst>
              <a:ext uri="{FF2B5EF4-FFF2-40B4-BE49-F238E27FC236}">
                <a16:creationId xmlns:a16="http://schemas.microsoft.com/office/drawing/2014/main" id="{305B04BC-FC4D-5B3D-FAF6-7AAC992DF904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669804" y="827831"/>
            <a:ext cx="738417" cy="223968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D010199C-E508-FA75-AFAC-36B223ACA309}"/>
              </a:ext>
            </a:extLst>
          </p:cNvPr>
          <p:cNvSpPr txBox="1"/>
          <p:nvPr userDrawn="1"/>
        </p:nvSpPr>
        <p:spPr>
          <a:xfrm>
            <a:off x="9717932" y="4268763"/>
            <a:ext cx="1767324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1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rPr>
              <a:t>The</a:t>
            </a:r>
          </a:p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1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rPr>
              <a:t>Big Small</a:t>
            </a:r>
          </a:p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1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rPr>
              <a:t>Firm</a:t>
            </a:r>
            <a:endParaRPr kumimoji="0" lang="en-US" sz="1100" b="0" i="0" u="none" strike="noStrike" kern="1200" cap="none" spc="0" normalizeH="0" baseline="0" noProof="0" dirty="0">
              <a:ln>
                <a:noFill/>
              </a:ln>
              <a:solidFill>
                <a:srgbClr val="F37930"/>
              </a:solidFill>
              <a:effectLst/>
              <a:uLnTx/>
              <a:uFillTx/>
              <a:latin typeface="Arial" panose="020B0604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965833931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s / Agenda">
    <p:bg>
      <p:bgPr>
        <a:blipFill dpi="0" rotWithShape="1">
          <a:blip r:embed="rId2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C6CB72A-A05E-E04A-8F61-C72D815A5D24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705955" y="466930"/>
            <a:ext cx="4595619" cy="1939386"/>
          </a:xfrm>
        </p:spPr>
        <p:txBody>
          <a:bodyPr lIns="0" tIns="0" rIns="0" bIns="0" anchor="t">
            <a:noAutofit/>
          </a:bodyPr>
          <a:lstStyle>
            <a:lvl1pPr algn="l">
              <a:lnSpc>
                <a:spcPct val="100000"/>
              </a:lnSpc>
              <a:defRPr sz="3200" b="0" i="0">
                <a:solidFill>
                  <a:schemeClr val="accent4"/>
                </a:solidFill>
                <a:latin typeface="+mj-lt"/>
                <a:cs typeface="Arial" panose="020B0604020202020204" pitchFamily="34" charset="0"/>
              </a:defRPr>
            </a:lvl1pPr>
          </a:lstStyle>
          <a:p>
            <a:r>
              <a:rPr lang="en-GB" dirty="0"/>
              <a:t>Click Here to Edit Presentation Title</a:t>
            </a:r>
            <a:endParaRPr lang="en-US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305B04BC-FC4D-5B3D-FAF6-7AAC992DF904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97898" y="6331919"/>
            <a:ext cx="458194" cy="138846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E029181D-78D5-1186-F3EC-8BE0A81A74DC}"/>
              </a:ext>
            </a:extLst>
          </p:cNvPr>
          <p:cNvSpPr txBox="1"/>
          <p:nvPr userDrawn="1"/>
        </p:nvSpPr>
        <p:spPr>
          <a:xfrm>
            <a:off x="3602085" y="6311900"/>
            <a:ext cx="1767324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900" b="0" i="0" u="none" strike="noStrike" kern="1200" cap="none" spc="0" normalizeH="0" baseline="0" noProof="0" dirty="0">
                <a:ln>
                  <a:noFill/>
                </a:ln>
                <a:solidFill>
                  <a:srgbClr val="343741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rPr>
              <a:t>The Big Small Firm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5A57DC38-1AE8-3991-2469-0E0864C34B0D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11113476" y="1098550"/>
            <a:ext cx="372569" cy="338138"/>
          </a:xfrm>
        </p:spPr>
        <p:txBody>
          <a:bodyPr lIns="0" tIns="0" rIns="0" bIns="0" anchor="ctr"/>
          <a:lstStyle>
            <a:lvl1pPr marL="0" indent="0" algn="r">
              <a:buNone/>
              <a:defRPr sz="1600">
                <a:solidFill>
                  <a:schemeClr val="bg1"/>
                </a:solidFill>
              </a:defRPr>
            </a:lvl1pPr>
          </a:lstStyle>
          <a:p>
            <a:pPr lvl="0"/>
            <a:r>
              <a:rPr lang="en-GB" dirty="0"/>
              <a:t>00</a:t>
            </a:r>
            <a:endParaRPr lang="en-US" dirty="0"/>
          </a:p>
        </p:txBody>
      </p:sp>
      <p:sp>
        <p:nvSpPr>
          <p:cNvPr id="14" name="Text Placeholder 9">
            <a:extLst>
              <a:ext uri="{FF2B5EF4-FFF2-40B4-BE49-F238E27FC236}">
                <a16:creationId xmlns:a16="http://schemas.microsoft.com/office/drawing/2014/main" id="{DED137A2-9A78-5020-716E-C53A2C2A1C4B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11113476" y="1807796"/>
            <a:ext cx="372569" cy="338138"/>
          </a:xfrm>
        </p:spPr>
        <p:txBody>
          <a:bodyPr lIns="0" tIns="0" rIns="0" bIns="0" anchor="ctr"/>
          <a:lstStyle>
            <a:lvl1pPr marL="0" indent="0" algn="r">
              <a:buNone/>
              <a:defRPr sz="1600">
                <a:solidFill>
                  <a:schemeClr val="bg1"/>
                </a:solidFill>
              </a:defRPr>
            </a:lvl1pPr>
          </a:lstStyle>
          <a:p>
            <a:pPr lvl="0"/>
            <a:r>
              <a:rPr lang="en-GB" dirty="0"/>
              <a:t>00</a:t>
            </a:r>
            <a:endParaRPr lang="en-US" dirty="0"/>
          </a:p>
        </p:txBody>
      </p:sp>
      <p:sp>
        <p:nvSpPr>
          <p:cNvPr id="16" name="Text Placeholder 15">
            <a:extLst>
              <a:ext uri="{FF2B5EF4-FFF2-40B4-BE49-F238E27FC236}">
                <a16:creationId xmlns:a16="http://schemas.microsoft.com/office/drawing/2014/main" id="{4E0DDCD8-F9C7-027E-9748-D91AF55913AA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6380163" y="1807723"/>
            <a:ext cx="4595812" cy="338137"/>
          </a:xfrm>
        </p:spPr>
        <p:txBody>
          <a:bodyPr lIns="0" tIns="0" rIns="0" bIns="0" anchor="ctr">
            <a:normAutofit/>
          </a:bodyPr>
          <a:lstStyle>
            <a:lvl1pPr marL="0" indent="0">
              <a:buNone/>
              <a:defRPr sz="1600">
                <a:solidFill>
                  <a:schemeClr val="bg1"/>
                </a:solidFill>
              </a:defRPr>
            </a:lvl1pPr>
          </a:lstStyle>
          <a:p>
            <a:pPr lvl="0"/>
            <a:r>
              <a:rPr lang="en-GB" dirty="0"/>
              <a:t>Section Title</a:t>
            </a:r>
            <a:endParaRPr lang="en-US" dirty="0"/>
          </a:p>
        </p:txBody>
      </p:sp>
      <p:sp>
        <p:nvSpPr>
          <p:cNvPr id="25" name="Text Placeholder 9">
            <a:extLst>
              <a:ext uri="{FF2B5EF4-FFF2-40B4-BE49-F238E27FC236}">
                <a16:creationId xmlns:a16="http://schemas.microsoft.com/office/drawing/2014/main" id="{1304FA8B-32C9-AD3A-FCF2-A87DDE82651B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11113476" y="2517042"/>
            <a:ext cx="372569" cy="338138"/>
          </a:xfrm>
        </p:spPr>
        <p:txBody>
          <a:bodyPr lIns="0" tIns="0" rIns="0" bIns="0" anchor="ctr"/>
          <a:lstStyle>
            <a:lvl1pPr marL="0" indent="0" algn="r">
              <a:buNone/>
              <a:defRPr sz="1600">
                <a:solidFill>
                  <a:schemeClr val="bg1"/>
                </a:solidFill>
              </a:defRPr>
            </a:lvl1pPr>
          </a:lstStyle>
          <a:p>
            <a:pPr lvl="0"/>
            <a:r>
              <a:rPr lang="en-GB" dirty="0"/>
              <a:t>00</a:t>
            </a:r>
            <a:endParaRPr lang="en-US" dirty="0"/>
          </a:p>
        </p:txBody>
      </p:sp>
      <p:sp>
        <p:nvSpPr>
          <p:cNvPr id="26" name="Text Placeholder 15">
            <a:extLst>
              <a:ext uri="{FF2B5EF4-FFF2-40B4-BE49-F238E27FC236}">
                <a16:creationId xmlns:a16="http://schemas.microsoft.com/office/drawing/2014/main" id="{A72BF9B9-F625-7602-F1DC-55595F77C7AA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6380163" y="2516960"/>
            <a:ext cx="4595812" cy="338137"/>
          </a:xfrm>
        </p:spPr>
        <p:txBody>
          <a:bodyPr lIns="0" tIns="0" rIns="0" bIns="0" anchor="ctr">
            <a:normAutofit/>
          </a:bodyPr>
          <a:lstStyle>
            <a:lvl1pPr marL="0" indent="0">
              <a:buNone/>
              <a:defRPr sz="1600">
                <a:solidFill>
                  <a:schemeClr val="bg1"/>
                </a:solidFill>
              </a:defRPr>
            </a:lvl1pPr>
          </a:lstStyle>
          <a:p>
            <a:pPr lvl="0"/>
            <a:r>
              <a:rPr lang="en-GB" dirty="0"/>
              <a:t>Section Title</a:t>
            </a:r>
            <a:endParaRPr lang="en-US" dirty="0"/>
          </a:p>
        </p:txBody>
      </p:sp>
      <p:sp>
        <p:nvSpPr>
          <p:cNvPr id="27" name="Text Placeholder 9">
            <a:extLst>
              <a:ext uri="{FF2B5EF4-FFF2-40B4-BE49-F238E27FC236}">
                <a16:creationId xmlns:a16="http://schemas.microsoft.com/office/drawing/2014/main" id="{648EAA53-8181-B137-9920-4816F21DC7D8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11113476" y="3226288"/>
            <a:ext cx="372569" cy="338138"/>
          </a:xfrm>
        </p:spPr>
        <p:txBody>
          <a:bodyPr lIns="0" tIns="0" rIns="0" bIns="0" anchor="ctr"/>
          <a:lstStyle>
            <a:lvl1pPr marL="0" indent="0" algn="r">
              <a:buNone/>
              <a:defRPr sz="1600">
                <a:solidFill>
                  <a:schemeClr val="bg1"/>
                </a:solidFill>
              </a:defRPr>
            </a:lvl1pPr>
          </a:lstStyle>
          <a:p>
            <a:pPr lvl="0"/>
            <a:r>
              <a:rPr lang="en-GB" dirty="0"/>
              <a:t>00</a:t>
            </a:r>
            <a:endParaRPr lang="en-US" dirty="0"/>
          </a:p>
        </p:txBody>
      </p:sp>
      <p:sp>
        <p:nvSpPr>
          <p:cNvPr id="28" name="Text Placeholder 15">
            <a:extLst>
              <a:ext uri="{FF2B5EF4-FFF2-40B4-BE49-F238E27FC236}">
                <a16:creationId xmlns:a16="http://schemas.microsoft.com/office/drawing/2014/main" id="{C7CC70BC-1CD4-AACD-0EE2-ECA13339C742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6380163" y="3226196"/>
            <a:ext cx="4595812" cy="338137"/>
          </a:xfrm>
        </p:spPr>
        <p:txBody>
          <a:bodyPr lIns="0" tIns="0" rIns="0" bIns="0" anchor="ctr">
            <a:normAutofit/>
          </a:bodyPr>
          <a:lstStyle>
            <a:lvl1pPr marL="0" indent="0">
              <a:buNone/>
              <a:defRPr sz="1600">
                <a:solidFill>
                  <a:schemeClr val="bg1"/>
                </a:solidFill>
              </a:defRPr>
            </a:lvl1pPr>
          </a:lstStyle>
          <a:p>
            <a:pPr lvl="0"/>
            <a:r>
              <a:rPr lang="en-GB" dirty="0"/>
              <a:t>Section Title</a:t>
            </a:r>
            <a:endParaRPr lang="en-US" dirty="0"/>
          </a:p>
        </p:txBody>
      </p:sp>
      <p:sp>
        <p:nvSpPr>
          <p:cNvPr id="29" name="Text Placeholder 9">
            <a:extLst>
              <a:ext uri="{FF2B5EF4-FFF2-40B4-BE49-F238E27FC236}">
                <a16:creationId xmlns:a16="http://schemas.microsoft.com/office/drawing/2014/main" id="{E03CD955-EAF2-B417-441D-7028C928E017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11113476" y="3935534"/>
            <a:ext cx="372569" cy="338138"/>
          </a:xfrm>
        </p:spPr>
        <p:txBody>
          <a:bodyPr lIns="0" tIns="0" rIns="0" bIns="0" anchor="ctr"/>
          <a:lstStyle>
            <a:lvl1pPr marL="0" indent="0" algn="r">
              <a:buNone/>
              <a:defRPr sz="1600">
                <a:solidFill>
                  <a:schemeClr val="bg1"/>
                </a:solidFill>
              </a:defRPr>
            </a:lvl1pPr>
          </a:lstStyle>
          <a:p>
            <a:pPr lvl="0"/>
            <a:r>
              <a:rPr lang="en-GB" dirty="0"/>
              <a:t>00</a:t>
            </a:r>
            <a:endParaRPr lang="en-US" dirty="0"/>
          </a:p>
        </p:txBody>
      </p:sp>
      <p:sp>
        <p:nvSpPr>
          <p:cNvPr id="30" name="Text Placeholder 15">
            <a:extLst>
              <a:ext uri="{FF2B5EF4-FFF2-40B4-BE49-F238E27FC236}">
                <a16:creationId xmlns:a16="http://schemas.microsoft.com/office/drawing/2014/main" id="{E4FC25E3-F673-DD18-CDE7-8F7F88784D88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6380163" y="3935433"/>
            <a:ext cx="4595812" cy="338137"/>
          </a:xfrm>
        </p:spPr>
        <p:txBody>
          <a:bodyPr lIns="0" tIns="0" rIns="0" bIns="0" anchor="ctr">
            <a:normAutofit/>
          </a:bodyPr>
          <a:lstStyle>
            <a:lvl1pPr marL="0" indent="0">
              <a:buNone/>
              <a:defRPr sz="1600">
                <a:solidFill>
                  <a:schemeClr val="bg1"/>
                </a:solidFill>
              </a:defRPr>
            </a:lvl1pPr>
          </a:lstStyle>
          <a:p>
            <a:pPr lvl="0"/>
            <a:r>
              <a:rPr lang="en-GB" dirty="0"/>
              <a:t>Section Title</a:t>
            </a:r>
            <a:endParaRPr lang="en-US" dirty="0"/>
          </a:p>
        </p:txBody>
      </p:sp>
      <p:sp>
        <p:nvSpPr>
          <p:cNvPr id="31" name="Text Placeholder 9">
            <a:extLst>
              <a:ext uri="{FF2B5EF4-FFF2-40B4-BE49-F238E27FC236}">
                <a16:creationId xmlns:a16="http://schemas.microsoft.com/office/drawing/2014/main" id="{F7AA5B16-6A50-FE61-B9D2-91C8F23FF44C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11113476" y="4644780"/>
            <a:ext cx="372569" cy="338138"/>
          </a:xfrm>
        </p:spPr>
        <p:txBody>
          <a:bodyPr lIns="0" tIns="0" rIns="0" bIns="0" anchor="ctr"/>
          <a:lstStyle>
            <a:lvl1pPr marL="0" indent="0" algn="r">
              <a:buNone/>
              <a:defRPr sz="1600">
                <a:solidFill>
                  <a:schemeClr val="bg1"/>
                </a:solidFill>
              </a:defRPr>
            </a:lvl1pPr>
          </a:lstStyle>
          <a:p>
            <a:pPr lvl="0"/>
            <a:r>
              <a:rPr lang="en-GB" dirty="0"/>
              <a:t>00</a:t>
            </a:r>
            <a:endParaRPr lang="en-US" dirty="0"/>
          </a:p>
        </p:txBody>
      </p:sp>
      <p:sp>
        <p:nvSpPr>
          <p:cNvPr id="32" name="Text Placeholder 15">
            <a:extLst>
              <a:ext uri="{FF2B5EF4-FFF2-40B4-BE49-F238E27FC236}">
                <a16:creationId xmlns:a16="http://schemas.microsoft.com/office/drawing/2014/main" id="{1DADB271-A7AC-91D3-B643-D284AC7CF0D5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6380163" y="4644669"/>
            <a:ext cx="4595812" cy="338137"/>
          </a:xfrm>
        </p:spPr>
        <p:txBody>
          <a:bodyPr lIns="0" tIns="0" rIns="0" bIns="0" anchor="ctr">
            <a:normAutofit/>
          </a:bodyPr>
          <a:lstStyle>
            <a:lvl1pPr marL="0" indent="0">
              <a:buNone/>
              <a:defRPr sz="1600">
                <a:solidFill>
                  <a:schemeClr val="bg1"/>
                </a:solidFill>
              </a:defRPr>
            </a:lvl1pPr>
          </a:lstStyle>
          <a:p>
            <a:pPr lvl="0"/>
            <a:r>
              <a:rPr lang="en-GB" dirty="0"/>
              <a:t>Section Title</a:t>
            </a:r>
            <a:endParaRPr lang="en-US" dirty="0"/>
          </a:p>
        </p:txBody>
      </p:sp>
      <p:sp>
        <p:nvSpPr>
          <p:cNvPr id="33" name="Text Placeholder 9">
            <a:extLst>
              <a:ext uri="{FF2B5EF4-FFF2-40B4-BE49-F238E27FC236}">
                <a16:creationId xmlns:a16="http://schemas.microsoft.com/office/drawing/2014/main" id="{B895D3CC-94A8-AEF3-574C-4A91E0C65BF6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11113476" y="5354027"/>
            <a:ext cx="372569" cy="338138"/>
          </a:xfrm>
        </p:spPr>
        <p:txBody>
          <a:bodyPr lIns="0" tIns="0" rIns="0" bIns="0" anchor="ctr"/>
          <a:lstStyle>
            <a:lvl1pPr marL="0" indent="0" algn="r">
              <a:buNone/>
              <a:defRPr sz="1600">
                <a:solidFill>
                  <a:schemeClr val="bg1"/>
                </a:solidFill>
              </a:defRPr>
            </a:lvl1pPr>
          </a:lstStyle>
          <a:p>
            <a:pPr lvl="0"/>
            <a:r>
              <a:rPr lang="en-GB" dirty="0"/>
              <a:t>00</a:t>
            </a:r>
            <a:endParaRPr lang="en-US" dirty="0"/>
          </a:p>
        </p:txBody>
      </p:sp>
      <p:sp>
        <p:nvSpPr>
          <p:cNvPr id="34" name="Text Placeholder 15">
            <a:extLst>
              <a:ext uri="{FF2B5EF4-FFF2-40B4-BE49-F238E27FC236}">
                <a16:creationId xmlns:a16="http://schemas.microsoft.com/office/drawing/2014/main" id="{91E610CB-8730-EA18-69C8-C7CB2AC6A1E9}"/>
              </a:ext>
            </a:extLst>
          </p:cNvPr>
          <p:cNvSpPr>
            <a:spLocks noGrp="1"/>
          </p:cNvSpPr>
          <p:nvPr>
            <p:ph type="body" sz="quarter" idx="22" hasCustomPrompt="1"/>
          </p:nvPr>
        </p:nvSpPr>
        <p:spPr>
          <a:xfrm>
            <a:off x="6380163" y="5353905"/>
            <a:ext cx="4595812" cy="338137"/>
          </a:xfrm>
        </p:spPr>
        <p:txBody>
          <a:bodyPr lIns="0" tIns="0" rIns="0" bIns="0" anchor="ctr">
            <a:normAutofit/>
          </a:bodyPr>
          <a:lstStyle>
            <a:lvl1pPr marL="0" indent="0">
              <a:buNone/>
              <a:defRPr sz="1600">
                <a:solidFill>
                  <a:schemeClr val="bg1"/>
                </a:solidFill>
              </a:defRPr>
            </a:lvl1pPr>
          </a:lstStyle>
          <a:p>
            <a:pPr lvl="0"/>
            <a:r>
              <a:rPr lang="en-GB" dirty="0"/>
              <a:t>Section Title</a:t>
            </a:r>
            <a:endParaRPr lang="en-US" dirty="0"/>
          </a:p>
        </p:txBody>
      </p:sp>
      <p:sp>
        <p:nvSpPr>
          <p:cNvPr id="6" name="Text Placeholder 15">
            <a:extLst>
              <a:ext uri="{FF2B5EF4-FFF2-40B4-BE49-F238E27FC236}">
                <a16:creationId xmlns:a16="http://schemas.microsoft.com/office/drawing/2014/main" id="{97AF5A72-30E9-1FDA-507C-E57541E3C951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6380163" y="1101870"/>
            <a:ext cx="4595812" cy="338137"/>
          </a:xfrm>
        </p:spPr>
        <p:txBody>
          <a:bodyPr lIns="0" tIns="0" rIns="0" bIns="0" anchor="ctr">
            <a:normAutofit/>
          </a:bodyPr>
          <a:lstStyle>
            <a:lvl1pPr marL="0" indent="0">
              <a:buNone/>
              <a:defRPr sz="1600">
                <a:solidFill>
                  <a:schemeClr val="bg1"/>
                </a:solidFill>
              </a:defRPr>
            </a:lvl1pPr>
          </a:lstStyle>
          <a:p>
            <a:pPr lvl="0"/>
            <a:r>
              <a:rPr lang="en-GB" dirty="0"/>
              <a:t>Section Title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90734682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Start">
    <p:bg>
      <p:bgPr>
        <a:blipFill dpi="0" rotWithShape="1">
          <a:blip r:embed="rId2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C6CB72A-A05E-E04A-8F61-C72D815A5D24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705955" y="1000460"/>
            <a:ext cx="4595619" cy="4262205"/>
          </a:xfrm>
        </p:spPr>
        <p:txBody>
          <a:bodyPr lIns="0" tIns="0" rIns="0" bIns="0" anchor="b">
            <a:noAutofit/>
          </a:bodyPr>
          <a:lstStyle>
            <a:lvl1pPr algn="l">
              <a:lnSpc>
                <a:spcPct val="100000"/>
              </a:lnSpc>
              <a:defRPr sz="3200" b="0" i="0">
                <a:solidFill>
                  <a:schemeClr val="bg1"/>
                </a:solidFill>
                <a:latin typeface="+mj-lt"/>
                <a:cs typeface="Arial" panose="020B0604020202020204" pitchFamily="34" charset="0"/>
              </a:defRPr>
            </a:lvl1pPr>
          </a:lstStyle>
          <a:p>
            <a:r>
              <a:rPr lang="en-GB" dirty="0"/>
              <a:t>Click Here to Edit Section Title</a:t>
            </a:r>
            <a:endParaRPr lang="en-US" dirty="0"/>
          </a:p>
        </p:txBody>
      </p:sp>
      <p:pic>
        <p:nvPicPr>
          <p:cNvPr id="5" name="Picture 4" descr="A white letter on a black background&#10;&#10;AI-generated content may be incorrect.">
            <a:extLst>
              <a:ext uri="{FF2B5EF4-FFF2-40B4-BE49-F238E27FC236}">
                <a16:creationId xmlns:a16="http://schemas.microsoft.com/office/drawing/2014/main" id="{305B04BC-FC4D-5B3D-FAF6-7AAC992DF904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92767" y="6328473"/>
            <a:ext cx="470732" cy="142777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D010199C-E508-FA75-AFAC-36B223ACA309}"/>
              </a:ext>
            </a:extLst>
          </p:cNvPr>
          <p:cNvSpPr txBox="1"/>
          <p:nvPr userDrawn="1"/>
        </p:nvSpPr>
        <p:spPr>
          <a:xfrm>
            <a:off x="4885110" y="6311900"/>
            <a:ext cx="1767324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9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rPr>
              <a:t>The Big Small Firm</a:t>
            </a:r>
            <a:endParaRPr kumimoji="0" lang="en-US" sz="900" b="0" i="0" u="none" strike="noStrike" kern="1200" cap="none" spc="0" normalizeH="0" baseline="0" noProof="0" dirty="0">
              <a:ln>
                <a:noFill/>
              </a:ln>
              <a:solidFill>
                <a:srgbClr val="F37930"/>
              </a:solidFill>
              <a:effectLst/>
              <a:uLnTx/>
              <a:uFillTx/>
              <a:latin typeface="Arial" panose="020B0604020202020204"/>
              <a:ea typeface="+mn-ea"/>
              <a:cs typeface="+mn-cs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47199F70-E169-C0EE-BA71-BF39ABF3310C}"/>
              </a:ext>
            </a:extLst>
          </p:cNvPr>
          <p:cNvSpPr txBox="1"/>
          <p:nvPr userDrawn="1"/>
        </p:nvSpPr>
        <p:spPr>
          <a:xfrm>
            <a:off x="10138514" y="6311900"/>
            <a:ext cx="1767324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ADE3794-74A2-A744-972E-DD75DD50B2D8}" type="slidenum">
              <a:rPr kumimoji="0" lang="en-US" sz="900" b="0" i="0" u="none" strike="noStrike" kern="1200" cap="none" spc="0" normalizeH="0" baseline="0" noProof="0" smtClean="0">
                <a:ln>
                  <a:noFill/>
                </a:ln>
                <a:solidFill>
                  <a:srgbClr val="343741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900" b="0" i="0" u="none" strike="noStrike" kern="1200" cap="none" spc="0" normalizeH="0" baseline="0" noProof="0" dirty="0">
              <a:ln>
                <a:noFill/>
              </a:ln>
              <a:solidFill>
                <a:srgbClr val="343741"/>
              </a:solidFill>
              <a:effectLst/>
              <a:uLnTx/>
              <a:uFillTx/>
              <a:latin typeface="Arial" panose="020B0604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014522440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Speakers">
    <p:bg>
      <p:bgPr>
        <a:blipFill dpi="0" rotWithShape="1">
          <a:blip r:embed="rId2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C6CB72A-A05E-E04A-8F61-C72D815A5D24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705955" y="578734"/>
            <a:ext cx="2488658" cy="4683932"/>
          </a:xfrm>
        </p:spPr>
        <p:txBody>
          <a:bodyPr lIns="0" tIns="0" rIns="0" bIns="0" anchor="t">
            <a:noAutofit/>
          </a:bodyPr>
          <a:lstStyle>
            <a:lvl1pPr algn="l">
              <a:lnSpc>
                <a:spcPct val="100000"/>
              </a:lnSpc>
              <a:defRPr sz="2400" b="0" i="0">
                <a:solidFill>
                  <a:schemeClr val="accent4"/>
                </a:solidFill>
                <a:latin typeface="+mj-lt"/>
                <a:cs typeface="Arial" panose="020B0604020202020204" pitchFamily="34" charset="0"/>
              </a:defRPr>
            </a:lvl1pPr>
          </a:lstStyle>
          <a:p>
            <a:r>
              <a:rPr lang="en-GB" dirty="0"/>
              <a:t>Click Here to Edit Slide Title</a:t>
            </a:r>
            <a:endParaRPr lang="en-US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305B04BC-FC4D-5B3D-FAF6-7AAC992DF904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05955" y="6325507"/>
            <a:ext cx="468497" cy="141968"/>
          </a:xfrm>
          <a:prstGeom prst="rect">
            <a:avLst/>
          </a:prstGeom>
        </p:spPr>
      </p:pic>
      <p:sp>
        <p:nvSpPr>
          <p:cNvPr id="10" name="Picture Placeholder 9">
            <a:extLst>
              <a:ext uri="{FF2B5EF4-FFF2-40B4-BE49-F238E27FC236}">
                <a16:creationId xmlns:a16="http://schemas.microsoft.com/office/drawing/2014/main" id="{D6437B46-ED6B-0CE3-406B-D54D60A0CA8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606800" y="1562100"/>
            <a:ext cx="2489200" cy="2489200"/>
          </a:xfrm>
        </p:spPr>
        <p:txBody>
          <a:bodyPr/>
          <a:lstStyle/>
          <a:p>
            <a:r>
              <a:rPr lang="en-US"/>
              <a:t>Click icon to add picture</a:t>
            </a:r>
          </a:p>
        </p:txBody>
      </p:sp>
      <p:sp>
        <p:nvSpPr>
          <p:cNvPr id="13" name="Picture Placeholder 9">
            <a:extLst>
              <a:ext uri="{FF2B5EF4-FFF2-40B4-BE49-F238E27FC236}">
                <a16:creationId xmlns:a16="http://schemas.microsoft.com/office/drawing/2014/main" id="{64362383-D533-E9E7-F6C5-7DE2EB875D0E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6419448" y="1562100"/>
            <a:ext cx="2489200" cy="2489200"/>
          </a:xfrm>
        </p:spPr>
        <p:txBody>
          <a:bodyPr/>
          <a:lstStyle/>
          <a:p>
            <a:r>
              <a:rPr lang="en-US"/>
              <a:t>Click icon to add picture</a:t>
            </a:r>
          </a:p>
        </p:txBody>
      </p:sp>
      <p:sp>
        <p:nvSpPr>
          <p:cNvPr id="16" name="Picture Placeholder 9">
            <a:extLst>
              <a:ext uri="{FF2B5EF4-FFF2-40B4-BE49-F238E27FC236}">
                <a16:creationId xmlns:a16="http://schemas.microsoft.com/office/drawing/2014/main" id="{0DE29A69-0FD8-0A12-613F-B34A807F1189}"/>
              </a:ext>
            </a:extLst>
          </p:cNvPr>
          <p:cNvSpPr>
            <a:spLocks noGrp="1"/>
          </p:cNvSpPr>
          <p:nvPr>
            <p:ph type="pic" sz="quarter" idx="12"/>
          </p:nvPr>
        </p:nvSpPr>
        <p:spPr>
          <a:xfrm>
            <a:off x="9245579" y="1562100"/>
            <a:ext cx="2489200" cy="2489200"/>
          </a:xfrm>
        </p:spPr>
        <p:txBody>
          <a:bodyPr/>
          <a:lstStyle/>
          <a:p>
            <a:r>
              <a:rPr lang="en-US"/>
              <a:t>Click icon to add picture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4A24E50F-DD2E-85C0-E381-F2EF15DF6E23}"/>
              </a:ext>
            </a:extLst>
          </p:cNvPr>
          <p:cNvSpPr txBox="1"/>
          <p:nvPr userDrawn="1"/>
        </p:nvSpPr>
        <p:spPr>
          <a:xfrm>
            <a:off x="9606517" y="6328976"/>
            <a:ext cx="1767324" cy="1384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900" b="0" i="0" u="none" strike="noStrike" kern="1200" cap="none" spc="0" normalizeH="0" baseline="0" noProof="0" dirty="0">
                <a:ln>
                  <a:noFill/>
                </a:ln>
                <a:solidFill>
                  <a:srgbClr val="343741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rPr>
              <a:t>The Big Small Firm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208B6BA8-FC3D-6937-E088-AF15EA14B175}"/>
              </a:ext>
            </a:extLst>
          </p:cNvPr>
          <p:cNvSpPr txBox="1"/>
          <p:nvPr userDrawn="1"/>
        </p:nvSpPr>
        <p:spPr>
          <a:xfrm>
            <a:off x="11485255" y="6328976"/>
            <a:ext cx="310931" cy="1384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431AFE7-4E8A-7B4E-9EA9-88E56FC02BF0}" type="slidenum">
              <a:rPr kumimoji="0" lang="en-US" sz="900" b="0" i="0" u="none" strike="noStrike" kern="1200" cap="none" spc="0" normalizeH="0" baseline="0" noProof="0" smtClean="0">
                <a:ln>
                  <a:noFill/>
                </a:ln>
                <a:solidFill>
                  <a:srgbClr val="343741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900" b="0" i="0" u="none" strike="noStrike" kern="1200" cap="none" spc="0" normalizeH="0" baseline="0" noProof="0" dirty="0">
              <a:ln>
                <a:noFill/>
              </a:ln>
              <a:solidFill>
                <a:srgbClr val="343741"/>
              </a:solidFill>
              <a:effectLst/>
              <a:uLnTx/>
              <a:uFillTx/>
              <a:latin typeface="Arial" panose="020B0604020202020204"/>
              <a:ea typeface="+mn-ea"/>
              <a:cs typeface="+mn-cs"/>
            </a:endParaRPr>
          </a:p>
        </p:txBody>
      </p:sp>
      <p:cxnSp>
        <p:nvCxnSpPr>
          <p:cNvPr id="20" name="Straight Connector 19">
            <a:extLst>
              <a:ext uri="{FF2B5EF4-FFF2-40B4-BE49-F238E27FC236}">
                <a16:creationId xmlns:a16="http://schemas.microsoft.com/office/drawing/2014/main" id="{C677143B-769F-BA3E-8382-628744219F3F}"/>
              </a:ext>
            </a:extLst>
          </p:cNvPr>
          <p:cNvCxnSpPr/>
          <p:nvPr userDrawn="1"/>
        </p:nvCxnSpPr>
        <p:spPr>
          <a:xfrm>
            <a:off x="705955" y="6052457"/>
            <a:ext cx="11061639" cy="0"/>
          </a:xfrm>
          <a:prstGeom prst="line">
            <a:avLst/>
          </a:prstGeom>
          <a:ln>
            <a:solidFill>
              <a:schemeClr val="accent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Text Placeholder 8">
            <a:extLst>
              <a:ext uri="{FF2B5EF4-FFF2-40B4-BE49-F238E27FC236}">
                <a16:creationId xmlns:a16="http://schemas.microsoft.com/office/drawing/2014/main" id="{1BDD7A31-8EA7-5B60-EC9C-706EAEF027E3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6419448" y="4604774"/>
            <a:ext cx="2489200" cy="312737"/>
          </a:xfrm>
        </p:spPr>
        <p:txBody>
          <a:bodyPr lIns="0" tIns="0" rIns="0" bIns="0">
            <a:normAutofit/>
          </a:bodyPr>
          <a:lstStyle>
            <a:lvl1pPr marL="0" indent="0">
              <a:buNone/>
              <a:defRPr sz="1100">
                <a:latin typeface="+mn-lt"/>
              </a:defRPr>
            </a:lvl1pPr>
          </a:lstStyle>
          <a:p>
            <a:pPr lvl="0"/>
            <a:r>
              <a:rPr lang="en-GB" dirty="0"/>
              <a:t>Title and Position at STBB</a:t>
            </a:r>
            <a:endParaRPr lang="en-US" dirty="0"/>
          </a:p>
        </p:txBody>
      </p:sp>
      <p:sp>
        <p:nvSpPr>
          <p:cNvPr id="23" name="Text Placeholder 8">
            <a:extLst>
              <a:ext uri="{FF2B5EF4-FFF2-40B4-BE49-F238E27FC236}">
                <a16:creationId xmlns:a16="http://schemas.microsoft.com/office/drawing/2014/main" id="{FEA64B6B-BE15-0E00-B0E8-88867D444A53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9245579" y="4604774"/>
            <a:ext cx="2489200" cy="312737"/>
          </a:xfrm>
        </p:spPr>
        <p:txBody>
          <a:bodyPr lIns="0" tIns="0" rIns="0" bIns="0">
            <a:normAutofit/>
          </a:bodyPr>
          <a:lstStyle>
            <a:lvl1pPr marL="0" indent="0">
              <a:buNone/>
              <a:defRPr sz="1100">
                <a:latin typeface="+mn-lt"/>
              </a:defRPr>
            </a:lvl1pPr>
          </a:lstStyle>
          <a:p>
            <a:pPr lvl="0"/>
            <a:r>
              <a:rPr lang="en-GB" dirty="0"/>
              <a:t>Title and Position at STBB</a:t>
            </a:r>
            <a:endParaRPr lang="en-US" dirty="0"/>
          </a:p>
        </p:txBody>
      </p:sp>
      <p:sp>
        <p:nvSpPr>
          <p:cNvPr id="25" name="Text Placeholder 8">
            <a:extLst>
              <a:ext uri="{FF2B5EF4-FFF2-40B4-BE49-F238E27FC236}">
                <a16:creationId xmlns:a16="http://schemas.microsoft.com/office/drawing/2014/main" id="{1B5C1E3F-7B55-84D1-7E8A-F0AEF6CEF309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6419448" y="4245958"/>
            <a:ext cx="2489200" cy="312737"/>
          </a:xfrm>
        </p:spPr>
        <p:txBody>
          <a:bodyPr lIns="0" tIns="0" rIns="0" bIns="0">
            <a:normAutofit/>
          </a:bodyPr>
          <a:lstStyle>
            <a:lvl1pPr marL="0" indent="0">
              <a:buNone/>
              <a:defRPr sz="1400">
                <a:latin typeface="+mn-lt"/>
              </a:defRPr>
            </a:lvl1pPr>
          </a:lstStyle>
          <a:p>
            <a:pPr lvl="0"/>
            <a:r>
              <a:rPr lang="en-GB" dirty="0"/>
              <a:t>Full name</a:t>
            </a:r>
            <a:endParaRPr lang="en-US" dirty="0"/>
          </a:p>
        </p:txBody>
      </p:sp>
      <p:sp>
        <p:nvSpPr>
          <p:cNvPr id="26" name="Text Placeholder 8">
            <a:extLst>
              <a:ext uri="{FF2B5EF4-FFF2-40B4-BE49-F238E27FC236}">
                <a16:creationId xmlns:a16="http://schemas.microsoft.com/office/drawing/2014/main" id="{1BF69D11-1EFF-5498-6000-A6C139C08A7B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9232096" y="4245958"/>
            <a:ext cx="2489200" cy="312737"/>
          </a:xfrm>
        </p:spPr>
        <p:txBody>
          <a:bodyPr lIns="0" tIns="0" rIns="0" bIns="0">
            <a:normAutofit/>
          </a:bodyPr>
          <a:lstStyle>
            <a:lvl1pPr marL="0" indent="0">
              <a:buNone/>
              <a:defRPr sz="1400">
                <a:latin typeface="+mn-lt"/>
              </a:defRPr>
            </a:lvl1pPr>
          </a:lstStyle>
          <a:p>
            <a:pPr lvl="0"/>
            <a:r>
              <a:rPr lang="en-GB" dirty="0"/>
              <a:t>Full name</a:t>
            </a:r>
            <a:endParaRPr lang="en-US" dirty="0"/>
          </a:p>
        </p:txBody>
      </p:sp>
      <p:sp>
        <p:nvSpPr>
          <p:cNvPr id="4" name="Text Placeholder 8">
            <a:extLst>
              <a:ext uri="{FF2B5EF4-FFF2-40B4-BE49-F238E27FC236}">
                <a16:creationId xmlns:a16="http://schemas.microsoft.com/office/drawing/2014/main" id="{F95BC95C-5031-47D4-F539-C112B4049370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3596037" y="4604774"/>
            <a:ext cx="2489200" cy="312737"/>
          </a:xfrm>
        </p:spPr>
        <p:txBody>
          <a:bodyPr lIns="0" tIns="0" rIns="0" bIns="0">
            <a:normAutofit/>
          </a:bodyPr>
          <a:lstStyle>
            <a:lvl1pPr marL="0" indent="0">
              <a:buNone/>
              <a:defRPr sz="1100">
                <a:latin typeface="+mn-lt"/>
              </a:defRPr>
            </a:lvl1pPr>
          </a:lstStyle>
          <a:p>
            <a:pPr lvl="0"/>
            <a:r>
              <a:rPr lang="en-GB" dirty="0"/>
              <a:t>Title and Position at STBB</a:t>
            </a:r>
            <a:endParaRPr lang="en-US" dirty="0"/>
          </a:p>
        </p:txBody>
      </p:sp>
      <p:sp>
        <p:nvSpPr>
          <p:cNvPr id="6" name="Text Placeholder 8">
            <a:extLst>
              <a:ext uri="{FF2B5EF4-FFF2-40B4-BE49-F238E27FC236}">
                <a16:creationId xmlns:a16="http://schemas.microsoft.com/office/drawing/2014/main" id="{3109D3E0-B7CE-63DD-12D1-2CA5684B9A97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3596037" y="4245958"/>
            <a:ext cx="2489200" cy="312737"/>
          </a:xfrm>
        </p:spPr>
        <p:txBody>
          <a:bodyPr lIns="0" tIns="0" rIns="0" bIns="0">
            <a:normAutofit/>
          </a:bodyPr>
          <a:lstStyle>
            <a:lvl1pPr marL="0" indent="0">
              <a:buNone/>
              <a:defRPr sz="1400">
                <a:latin typeface="+mn-lt"/>
              </a:defRPr>
            </a:lvl1pPr>
          </a:lstStyle>
          <a:p>
            <a:pPr lvl="0"/>
            <a:r>
              <a:rPr lang="en-GB" dirty="0"/>
              <a:t>Full name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17814546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Blank">
    <p:bg>
      <p:bgPr>
        <a:blipFill dpi="0" rotWithShape="1">
          <a:blip r:embed="rId2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C6CB72A-A05E-E04A-8F61-C72D815A5D24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705955" y="578734"/>
            <a:ext cx="2488658" cy="4683932"/>
          </a:xfrm>
        </p:spPr>
        <p:txBody>
          <a:bodyPr lIns="0" tIns="0" rIns="0" bIns="0" anchor="t">
            <a:noAutofit/>
          </a:bodyPr>
          <a:lstStyle>
            <a:lvl1pPr algn="l">
              <a:lnSpc>
                <a:spcPct val="100000"/>
              </a:lnSpc>
              <a:defRPr sz="2400" b="0" i="0">
                <a:solidFill>
                  <a:schemeClr val="accent4"/>
                </a:solidFill>
                <a:latin typeface="+mj-lt"/>
                <a:cs typeface="Arial" panose="020B0604020202020204" pitchFamily="34" charset="0"/>
              </a:defRPr>
            </a:lvl1pPr>
          </a:lstStyle>
          <a:p>
            <a:r>
              <a:rPr lang="en-GB" dirty="0"/>
              <a:t>Click Here to Edit Slide Title</a:t>
            </a:r>
            <a:endParaRPr lang="en-US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305B04BC-FC4D-5B3D-FAF6-7AAC992DF904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05955" y="6325507"/>
            <a:ext cx="468497" cy="141968"/>
          </a:xfrm>
          <a:prstGeom prst="rect">
            <a:avLst/>
          </a:prstGeom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id="{4A24E50F-DD2E-85C0-E381-F2EF15DF6E23}"/>
              </a:ext>
            </a:extLst>
          </p:cNvPr>
          <p:cNvSpPr txBox="1"/>
          <p:nvPr userDrawn="1"/>
        </p:nvSpPr>
        <p:spPr>
          <a:xfrm>
            <a:off x="9606517" y="6328976"/>
            <a:ext cx="1767324" cy="1384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900" b="0" i="0" u="none" strike="noStrike" kern="1200" cap="none" spc="0" normalizeH="0" baseline="0" noProof="0" dirty="0">
                <a:ln>
                  <a:noFill/>
                </a:ln>
                <a:solidFill>
                  <a:srgbClr val="343741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rPr>
              <a:t>The Big Small Firm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208B6BA8-FC3D-6937-E088-AF15EA14B175}"/>
              </a:ext>
            </a:extLst>
          </p:cNvPr>
          <p:cNvSpPr txBox="1"/>
          <p:nvPr userDrawn="1"/>
        </p:nvSpPr>
        <p:spPr>
          <a:xfrm>
            <a:off x="11485255" y="6328976"/>
            <a:ext cx="310931" cy="1384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431AFE7-4E8A-7B4E-9EA9-88E56FC02BF0}" type="slidenum">
              <a:rPr kumimoji="0" lang="en-US" sz="900" b="0" i="0" u="none" strike="noStrike" kern="1200" cap="none" spc="0" normalizeH="0" baseline="0" noProof="0" smtClean="0">
                <a:ln>
                  <a:noFill/>
                </a:ln>
                <a:solidFill>
                  <a:srgbClr val="343741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900" b="0" i="0" u="none" strike="noStrike" kern="1200" cap="none" spc="0" normalizeH="0" baseline="0" noProof="0" dirty="0">
              <a:ln>
                <a:noFill/>
              </a:ln>
              <a:solidFill>
                <a:srgbClr val="343741"/>
              </a:solidFill>
              <a:effectLst/>
              <a:uLnTx/>
              <a:uFillTx/>
              <a:latin typeface="Arial" panose="020B0604020202020204"/>
              <a:ea typeface="+mn-ea"/>
              <a:cs typeface="+mn-cs"/>
            </a:endParaRPr>
          </a:p>
        </p:txBody>
      </p:sp>
      <p:cxnSp>
        <p:nvCxnSpPr>
          <p:cNvPr id="20" name="Straight Connector 19">
            <a:extLst>
              <a:ext uri="{FF2B5EF4-FFF2-40B4-BE49-F238E27FC236}">
                <a16:creationId xmlns:a16="http://schemas.microsoft.com/office/drawing/2014/main" id="{C677143B-769F-BA3E-8382-628744219F3F}"/>
              </a:ext>
            </a:extLst>
          </p:cNvPr>
          <p:cNvCxnSpPr/>
          <p:nvPr userDrawn="1"/>
        </p:nvCxnSpPr>
        <p:spPr>
          <a:xfrm>
            <a:off x="705955" y="6052457"/>
            <a:ext cx="11061639" cy="0"/>
          </a:xfrm>
          <a:prstGeom prst="line">
            <a:avLst/>
          </a:prstGeom>
          <a:ln>
            <a:solidFill>
              <a:schemeClr val="accent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30796688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Text + Image Right">
    <p:bg>
      <p:bgPr>
        <a:blipFill dpi="0" rotWithShape="1">
          <a:blip r:embed="rId2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C6CB72A-A05E-E04A-8F61-C72D815A5D24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705955" y="578734"/>
            <a:ext cx="4736902" cy="705780"/>
          </a:xfrm>
        </p:spPr>
        <p:txBody>
          <a:bodyPr lIns="0" tIns="0" rIns="0" bIns="0" anchor="t">
            <a:noAutofit/>
          </a:bodyPr>
          <a:lstStyle>
            <a:lvl1pPr algn="l">
              <a:lnSpc>
                <a:spcPct val="100000"/>
              </a:lnSpc>
              <a:defRPr sz="2400" b="0" i="0">
                <a:solidFill>
                  <a:schemeClr val="accent4"/>
                </a:solidFill>
                <a:latin typeface="+mj-lt"/>
                <a:cs typeface="Arial" panose="020B0604020202020204" pitchFamily="34" charset="0"/>
              </a:defRPr>
            </a:lvl1pPr>
          </a:lstStyle>
          <a:p>
            <a:r>
              <a:rPr lang="en-GB" dirty="0"/>
              <a:t>Click Here to Edit Slide Title</a:t>
            </a:r>
            <a:endParaRPr lang="en-US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305B04BC-FC4D-5B3D-FAF6-7AAC992DF904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05955" y="6325507"/>
            <a:ext cx="468497" cy="141968"/>
          </a:xfrm>
          <a:prstGeom prst="rect">
            <a:avLst/>
          </a:prstGeom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id="{4A24E50F-DD2E-85C0-E381-F2EF15DF6E23}"/>
              </a:ext>
            </a:extLst>
          </p:cNvPr>
          <p:cNvSpPr txBox="1"/>
          <p:nvPr userDrawn="1"/>
        </p:nvSpPr>
        <p:spPr>
          <a:xfrm>
            <a:off x="9606517" y="6328976"/>
            <a:ext cx="1767324" cy="1384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900" b="0" i="0" u="none" strike="noStrike" kern="1200" cap="none" spc="0" normalizeH="0" baseline="0" noProof="0" dirty="0">
                <a:ln>
                  <a:noFill/>
                </a:ln>
                <a:solidFill>
                  <a:srgbClr val="343741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rPr>
              <a:t>The Big Small Firm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208B6BA8-FC3D-6937-E088-AF15EA14B175}"/>
              </a:ext>
            </a:extLst>
          </p:cNvPr>
          <p:cNvSpPr txBox="1"/>
          <p:nvPr userDrawn="1"/>
        </p:nvSpPr>
        <p:spPr>
          <a:xfrm>
            <a:off x="11485255" y="6328976"/>
            <a:ext cx="310931" cy="1384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431AFE7-4E8A-7B4E-9EA9-88E56FC02BF0}" type="slidenum">
              <a:rPr kumimoji="0" lang="en-US" sz="900" b="0" i="0" u="none" strike="noStrike" kern="1200" cap="none" spc="0" normalizeH="0" baseline="0" noProof="0" smtClean="0">
                <a:ln>
                  <a:noFill/>
                </a:ln>
                <a:solidFill>
                  <a:srgbClr val="343741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900" b="0" i="0" u="none" strike="noStrike" kern="1200" cap="none" spc="0" normalizeH="0" baseline="0" noProof="0" dirty="0">
              <a:ln>
                <a:noFill/>
              </a:ln>
              <a:solidFill>
                <a:srgbClr val="343741"/>
              </a:solidFill>
              <a:effectLst/>
              <a:uLnTx/>
              <a:uFillTx/>
              <a:latin typeface="Arial" panose="020B0604020202020204"/>
              <a:ea typeface="+mn-ea"/>
              <a:cs typeface="+mn-cs"/>
            </a:endParaRPr>
          </a:p>
        </p:txBody>
      </p:sp>
      <p:cxnSp>
        <p:nvCxnSpPr>
          <p:cNvPr id="20" name="Straight Connector 19">
            <a:extLst>
              <a:ext uri="{FF2B5EF4-FFF2-40B4-BE49-F238E27FC236}">
                <a16:creationId xmlns:a16="http://schemas.microsoft.com/office/drawing/2014/main" id="{C677143B-769F-BA3E-8382-628744219F3F}"/>
              </a:ext>
            </a:extLst>
          </p:cNvPr>
          <p:cNvCxnSpPr/>
          <p:nvPr userDrawn="1"/>
        </p:nvCxnSpPr>
        <p:spPr>
          <a:xfrm>
            <a:off x="705955" y="6052457"/>
            <a:ext cx="11061639" cy="0"/>
          </a:xfrm>
          <a:prstGeom prst="line">
            <a:avLst/>
          </a:prstGeom>
          <a:ln>
            <a:solidFill>
              <a:schemeClr val="accent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Picture Placeholder 3">
            <a:extLst>
              <a:ext uri="{FF2B5EF4-FFF2-40B4-BE49-F238E27FC236}">
                <a16:creationId xmlns:a16="http://schemas.microsoft.com/office/drawing/2014/main" id="{999E78D5-2E60-14F3-EBA7-1D2BE15557A2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6096000" y="576263"/>
            <a:ext cx="5700185" cy="4945644"/>
          </a:xfrm>
        </p:spPr>
        <p:txBody>
          <a:bodyPr/>
          <a:lstStyle/>
          <a:p>
            <a:r>
              <a:rPr lang="en-US"/>
              <a:t>Click icon to add picture</a:t>
            </a:r>
          </a:p>
        </p:txBody>
      </p:sp>
      <p:sp>
        <p:nvSpPr>
          <p:cNvPr id="8" name="Text Placeholder 3">
            <a:extLst>
              <a:ext uri="{FF2B5EF4-FFF2-40B4-BE49-F238E27FC236}">
                <a16:creationId xmlns:a16="http://schemas.microsoft.com/office/drawing/2014/main" id="{D8D4A502-BBFB-8136-686D-FFF27E72E6AA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705955" y="1557563"/>
            <a:ext cx="4736360" cy="3964336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2871699924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Text + Image Left">
    <p:bg>
      <p:bgPr>
        <a:blipFill dpi="0" rotWithShape="1">
          <a:blip r:embed="rId2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C6CB72A-A05E-E04A-8F61-C72D815A5D24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7059283" y="578734"/>
            <a:ext cx="4736902" cy="705780"/>
          </a:xfrm>
        </p:spPr>
        <p:txBody>
          <a:bodyPr lIns="0" tIns="0" rIns="0" bIns="0" anchor="t">
            <a:noAutofit/>
          </a:bodyPr>
          <a:lstStyle>
            <a:lvl1pPr algn="l">
              <a:lnSpc>
                <a:spcPct val="100000"/>
              </a:lnSpc>
              <a:defRPr sz="2400" b="0" i="0">
                <a:solidFill>
                  <a:schemeClr val="accent4"/>
                </a:solidFill>
                <a:latin typeface="+mj-lt"/>
                <a:cs typeface="Arial" panose="020B0604020202020204" pitchFamily="34" charset="0"/>
              </a:defRPr>
            </a:lvl1pPr>
          </a:lstStyle>
          <a:p>
            <a:r>
              <a:rPr lang="en-GB" dirty="0"/>
              <a:t>Click Here to Edit Slide Title</a:t>
            </a:r>
            <a:endParaRPr lang="en-US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305B04BC-FC4D-5B3D-FAF6-7AAC992DF904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05955" y="6325507"/>
            <a:ext cx="468497" cy="141968"/>
          </a:xfrm>
          <a:prstGeom prst="rect">
            <a:avLst/>
          </a:prstGeom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id="{4A24E50F-DD2E-85C0-E381-F2EF15DF6E23}"/>
              </a:ext>
            </a:extLst>
          </p:cNvPr>
          <p:cNvSpPr txBox="1"/>
          <p:nvPr userDrawn="1"/>
        </p:nvSpPr>
        <p:spPr>
          <a:xfrm>
            <a:off x="9606517" y="6328976"/>
            <a:ext cx="1767324" cy="1384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900" b="0" i="0" u="none" strike="noStrike" kern="1200" cap="none" spc="0" normalizeH="0" baseline="0" noProof="0" dirty="0">
                <a:ln>
                  <a:noFill/>
                </a:ln>
                <a:solidFill>
                  <a:srgbClr val="343741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rPr>
              <a:t>The Big Small Firm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208B6BA8-FC3D-6937-E088-AF15EA14B175}"/>
              </a:ext>
            </a:extLst>
          </p:cNvPr>
          <p:cNvSpPr txBox="1"/>
          <p:nvPr userDrawn="1"/>
        </p:nvSpPr>
        <p:spPr>
          <a:xfrm>
            <a:off x="11485255" y="6328976"/>
            <a:ext cx="310931" cy="1384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431AFE7-4E8A-7B4E-9EA9-88E56FC02BF0}" type="slidenum">
              <a:rPr kumimoji="0" lang="en-US" sz="900" b="0" i="0" u="none" strike="noStrike" kern="1200" cap="none" spc="0" normalizeH="0" baseline="0" noProof="0" smtClean="0">
                <a:ln>
                  <a:noFill/>
                </a:ln>
                <a:solidFill>
                  <a:srgbClr val="343741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900" b="0" i="0" u="none" strike="noStrike" kern="1200" cap="none" spc="0" normalizeH="0" baseline="0" noProof="0" dirty="0">
              <a:ln>
                <a:noFill/>
              </a:ln>
              <a:solidFill>
                <a:srgbClr val="343741"/>
              </a:solidFill>
              <a:effectLst/>
              <a:uLnTx/>
              <a:uFillTx/>
              <a:latin typeface="Arial" panose="020B0604020202020204"/>
              <a:ea typeface="+mn-ea"/>
              <a:cs typeface="+mn-cs"/>
            </a:endParaRPr>
          </a:p>
        </p:txBody>
      </p:sp>
      <p:cxnSp>
        <p:nvCxnSpPr>
          <p:cNvPr id="20" name="Straight Connector 19">
            <a:extLst>
              <a:ext uri="{FF2B5EF4-FFF2-40B4-BE49-F238E27FC236}">
                <a16:creationId xmlns:a16="http://schemas.microsoft.com/office/drawing/2014/main" id="{C677143B-769F-BA3E-8382-628744219F3F}"/>
              </a:ext>
            </a:extLst>
          </p:cNvPr>
          <p:cNvCxnSpPr/>
          <p:nvPr userDrawn="1"/>
        </p:nvCxnSpPr>
        <p:spPr>
          <a:xfrm>
            <a:off x="705955" y="6052457"/>
            <a:ext cx="11061639" cy="0"/>
          </a:xfrm>
          <a:prstGeom prst="line">
            <a:avLst/>
          </a:prstGeom>
          <a:ln>
            <a:solidFill>
              <a:schemeClr val="accent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Picture Placeholder 3">
            <a:extLst>
              <a:ext uri="{FF2B5EF4-FFF2-40B4-BE49-F238E27FC236}">
                <a16:creationId xmlns:a16="http://schemas.microsoft.com/office/drawing/2014/main" id="{999E78D5-2E60-14F3-EBA7-1D2BE15557A2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705955" y="576263"/>
            <a:ext cx="5700185" cy="4945644"/>
          </a:xfrm>
        </p:spPr>
        <p:txBody>
          <a:bodyPr/>
          <a:lstStyle/>
          <a:p>
            <a:r>
              <a:rPr lang="en-US"/>
              <a:t>Click icon to add picture</a:t>
            </a:r>
          </a:p>
        </p:txBody>
      </p:sp>
      <p:sp>
        <p:nvSpPr>
          <p:cNvPr id="6" name="Text Placeholder 3">
            <a:extLst>
              <a:ext uri="{FF2B5EF4-FFF2-40B4-BE49-F238E27FC236}">
                <a16:creationId xmlns:a16="http://schemas.microsoft.com/office/drawing/2014/main" id="{B3AAD1E2-A02D-3B32-5C3F-F5C7CC8F3683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7059825" y="1561032"/>
            <a:ext cx="4736360" cy="3964336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13267664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Single Image">
    <p:bg>
      <p:bgPr>
        <a:blipFill dpi="0" rotWithShape="1">
          <a:blip r:embed="rId2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305B04BC-FC4D-5B3D-FAF6-7AAC992DF904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05955" y="6325507"/>
            <a:ext cx="468497" cy="141968"/>
          </a:xfrm>
          <a:prstGeom prst="rect">
            <a:avLst/>
          </a:prstGeom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id="{4A24E50F-DD2E-85C0-E381-F2EF15DF6E23}"/>
              </a:ext>
            </a:extLst>
          </p:cNvPr>
          <p:cNvSpPr txBox="1"/>
          <p:nvPr userDrawn="1"/>
        </p:nvSpPr>
        <p:spPr>
          <a:xfrm>
            <a:off x="9606517" y="6328976"/>
            <a:ext cx="1767324" cy="1384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900" b="0" i="0" u="none" strike="noStrike" kern="1200" cap="none" spc="0" normalizeH="0" baseline="0" noProof="0" dirty="0">
                <a:ln>
                  <a:noFill/>
                </a:ln>
                <a:solidFill>
                  <a:srgbClr val="343741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rPr>
              <a:t>The Big Small Firm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208B6BA8-FC3D-6937-E088-AF15EA14B175}"/>
              </a:ext>
            </a:extLst>
          </p:cNvPr>
          <p:cNvSpPr txBox="1"/>
          <p:nvPr userDrawn="1"/>
        </p:nvSpPr>
        <p:spPr>
          <a:xfrm>
            <a:off x="11485255" y="6328976"/>
            <a:ext cx="310931" cy="1384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431AFE7-4E8A-7B4E-9EA9-88E56FC02BF0}" type="slidenum">
              <a:rPr kumimoji="0" lang="en-US" sz="900" b="0" i="0" u="none" strike="noStrike" kern="1200" cap="none" spc="0" normalizeH="0" baseline="0" noProof="0" smtClean="0">
                <a:ln>
                  <a:noFill/>
                </a:ln>
                <a:solidFill>
                  <a:srgbClr val="343741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900" b="0" i="0" u="none" strike="noStrike" kern="1200" cap="none" spc="0" normalizeH="0" baseline="0" noProof="0" dirty="0">
              <a:ln>
                <a:noFill/>
              </a:ln>
              <a:solidFill>
                <a:srgbClr val="343741"/>
              </a:solidFill>
              <a:effectLst/>
              <a:uLnTx/>
              <a:uFillTx/>
              <a:latin typeface="Arial" panose="020B0604020202020204"/>
              <a:ea typeface="+mn-ea"/>
              <a:cs typeface="+mn-cs"/>
            </a:endParaRPr>
          </a:p>
        </p:txBody>
      </p:sp>
      <p:cxnSp>
        <p:nvCxnSpPr>
          <p:cNvPr id="20" name="Straight Connector 19">
            <a:extLst>
              <a:ext uri="{FF2B5EF4-FFF2-40B4-BE49-F238E27FC236}">
                <a16:creationId xmlns:a16="http://schemas.microsoft.com/office/drawing/2014/main" id="{C677143B-769F-BA3E-8382-628744219F3F}"/>
              </a:ext>
            </a:extLst>
          </p:cNvPr>
          <p:cNvCxnSpPr/>
          <p:nvPr userDrawn="1"/>
        </p:nvCxnSpPr>
        <p:spPr>
          <a:xfrm>
            <a:off x="705955" y="6052457"/>
            <a:ext cx="11061639" cy="0"/>
          </a:xfrm>
          <a:prstGeom prst="line">
            <a:avLst/>
          </a:prstGeom>
          <a:ln>
            <a:solidFill>
              <a:schemeClr val="accent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686470C8-0844-A0EF-87A4-5620CF9AC72F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734546" y="576263"/>
            <a:ext cx="11061639" cy="4945644"/>
          </a:xfrm>
        </p:spPr>
        <p:txBody>
          <a:bodyPr/>
          <a:lstStyle/>
          <a:p>
            <a:r>
              <a:rPr lang="en-US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2683927142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">
    <p:bg>
      <p:bgPr>
        <a:blipFill dpi="0" rotWithShape="1">
          <a:blip r:embed="rId2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C6CB72A-A05E-E04A-8F61-C72D815A5D24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705954" y="3781427"/>
            <a:ext cx="4382881" cy="1087496"/>
          </a:xfrm>
        </p:spPr>
        <p:txBody>
          <a:bodyPr lIns="0" tIns="0" rIns="0" bIns="0" anchor="b">
            <a:noAutofit/>
          </a:bodyPr>
          <a:lstStyle>
            <a:lvl1pPr algn="l">
              <a:lnSpc>
                <a:spcPct val="100000"/>
              </a:lnSpc>
              <a:defRPr sz="3200" b="0" i="0">
                <a:solidFill>
                  <a:schemeClr val="bg1"/>
                </a:solidFill>
                <a:latin typeface="+mj-lt"/>
                <a:cs typeface="Arial" panose="020B0604020202020204" pitchFamily="34" charset="0"/>
              </a:defRPr>
            </a:lvl1pPr>
          </a:lstStyle>
          <a:p>
            <a:r>
              <a:rPr lang="en-GB" dirty="0"/>
              <a:t>Click Here to Edit End Slide Message</a:t>
            </a:r>
            <a:endParaRPr lang="en-US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D010199C-E508-FA75-AFAC-36B223ACA309}"/>
              </a:ext>
            </a:extLst>
          </p:cNvPr>
          <p:cNvSpPr txBox="1"/>
          <p:nvPr userDrawn="1"/>
        </p:nvSpPr>
        <p:spPr>
          <a:xfrm>
            <a:off x="9717932" y="4268763"/>
            <a:ext cx="1767324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1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rPr>
              <a:t>The</a:t>
            </a:r>
          </a:p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1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rPr>
              <a:t>Big Small</a:t>
            </a:r>
          </a:p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1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rPr>
              <a:t>Firm</a:t>
            </a:r>
            <a:endParaRPr kumimoji="0" lang="en-US" sz="1100" b="0" i="0" u="none" strike="noStrike" kern="1200" cap="none" spc="0" normalizeH="0" baseline="0" noProof="0" dirty="0">
              <a:ln>
                <a:noFill/>
              </a:ln>
              <a:solidFill>
                <a:srgbClr val="F37930"/>
              </a:solidFill>
              <a:effectLst/>
              <a:uLnTx/>
              <a:uFillTx/>
              <a:latin typeface="Arial" panose="020B0604020202020204"/>
              <a:ea typeface="+mn-ea"/>
              <a:cs typeface="+mn-cs"/>
            </a:endParaRPr>
          </a:p>
        </p:txBody>
      </p:sp>
      <p:sp>
        <p:nvSpPr>
          <p:cNvPr id="7" name="Subtitle 2">
            <a:extLst>
              <a:ext uri="{FF2B5EF4-FFF2-40B4-BE49-F238E27FC236}">
                <a16:creationId xmlns:a16="http://schemas.microsoft.com/office/drawing/2014/main" id="{FAD6BBFB-C24F-B573-C956-6B77C7C487CE}"/>
              </a:ext>
            </a:extLst>
          </p:cNvPr>
          <p:cNvSpPr txBox="1">
            <a:spLocks/>
          </p:cNvSpPr>
          <p:nvPr userDrawn="1"/>
        </p:nvSpPr>
        <p:spPr>
          <a:xfrm>
            <a:off x="1798412" y="6116568"/>
            <a:ext cx="1639732" cy="256938"/>
          </a:xfrm>
          <a:prstGeom prst="rect">
            <a:avLst/>
          </a:prstGeom>
        </p:spPr>
        <p:txBody>
          <a:bodyPr vert="horz" lIns="0" tIns="0" rIns="0" bIns="0" rtlCol="0" anchor="ctr">
            <a:norm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400" b="0" i="0" kern="1200">
                <a:solidFill>
                  <a:schemeClr val="accent4"/>
                </a:solidFill>
                <a:latin typeface="Alliance No.2 Light" pitchFamily="2" charset="77"/>
                <a:ea typeface="+mn-ea"/>
                <a:cs typeface="Arial" panose="020B0604020202020204" pitchFamily="34" charset="0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b="0" i="0" kern="1200">
                <a:solidFill>
                  <a:schemeClr val="tx1"/>
                </a:solidFill>
                <a:latin typeface="Alliance No.2 Light" pitchFamily="2" charset="77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b="0" i="0" kern="1200">
                <a:solidFill>
                  <a:schemeClr val="tx1"/>
                </a:solidFill>
                <a:latin typeface="Alliance No.2 Light" pitchFamily="2" charset="77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0" i="0" kern="1200">
                <a:solidFill>
                  <a:schemeClr val="tx1"/>
                </a:solidFill>
                <a:latin typeface="Alliance No.2 Light" pitchFamily="2" charset="77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0" i="0" kern="1200">
                <a:solidFill>
                  <a:schemeClr val="tx1"/>
                </a:solidFill>
                <a:latin typeface="Alliance No.2 Light" pitchFamily="2" charset="77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1100" b="0" i="0" u="none" strike="noStrike" kern="1200" cap="none" spc="0" normalizeH="0" baseline="0" noProof="0" dirty="0" err="1">
                <a:ln>
                  <a:noFill/>
                </a:ln>
                <a:solidFill>
                  <a:srgbClr val="343741"/>
                </a:solidFill>
                <a:effectLst/>
                <a:uLnTx/>
                <a:uFillTx/>
                <a:latin typeface="Arial" panose="020B0604020202020204"/>
                <a:ea typeface="+mn-ea"/>
                <a:cs typeface="Arial" panose="020B0604020202020204" pitchFamily="34" charset="0"/>
              </a:rPr>
              <a:t>thebigsmallfirm</a:t>
            </a:r>
            <a:endParaRPr kumimoji="0" lang="en-US" sz="1100" b="0" i="0" u="none" strike="noStrike" kern="1200" cap="none" spc="0" normalizeH="0" baseline="0" noProof="0" dirty="0">
              <a:ln>
                <a:noFill/>
              </a:ln>
              <a:solidFill>
                <a:srgbClr val="343741"/>
              </a:solidFill>
              <a:effectLst/>
              <a:uLnTx/>
              <a:uFillTx/>
              <a:latin typeface="Arial" panose="020B0604020202020204"/>
              <a:ea typeface="+mn-ea"/>
              <a:cs typeface="Arial" panose="020B0604020202020204" pitchFamily="34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2CEA1D7F-0A91-FF16-07CB-FC5A192829F5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0665671" y="829581"/>
            <a:ext cx="757330" cy="229705"/>
          </a:xfrm>
          <a:prstGeom prst="rect">
            <a:avLst/>
          </a:prstGeom>
        </p:spPr>
      </p:pic>
      <p:sp>
        <p:nvSpPr>
          <p:cNvPr id="6" name="Subtitle 2">
            <a:extLst>
              <a:ext uri="{FF2B5EF4-FFF2-40B4-BE49-F238E27FC236}">
                <a16:creationId xmlns:a16="http://schemas.microsoft.com/office/drawing/2014/main" id="{E67CC62C-9E8F-2FC9-E35C-F9737E3EABAA}"/>
              </a:ext>
            </a:extLst>
          </p:cNvPr>
          <p:cNvSpPr txBox="1">
            <a:spLocks/>
          </p:cNvSpPr>
          <p:nvPr userDrawn="1"/>
        </p:nvSpPr>
        <p:spPr>
          <a:xfrm>
            <a:off x="4604917" y="6116568"/>
            <a:ext cx="1886195" cy="256938"/>
          </a:xfrm>
          <a:prstGeom prst="rect">
            <a:avLst/>
          </a:prstGeom>
        </p:spPr>
        <p:txBody>
          <a:bodyPr vert="horz" lIns="0" tIns="0" rIns="0" bIns="0" rtlCol="0" anchor="ctr">
            <a:norm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400" b="0" i="0" kern="1200">
                <a:solidFill>
                  <a:schemeClr val="accent4"/>
                </a:solidFill>
                <a:latin typeface="Alliance No.2 Light" pitchFamily="2" charset="77"/>
                <a:ea typeface="+mn-ea"/>
                <a:cs typeface="Arial" panose="020B0604020202020204" pitchFamily="34" charset="0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b="0" i="0" kern="1200">
                <a:solidFill>
                  <a:schemeClr val="tx1"/>
                </a:solidFill>
                <a:latin typeface="Alliance No.2 Light" pitchFamily="2" charset="77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b="0" i="0" kern="1200">
                <a:solidFill>
                  <a:schemeClr val="tx1"/>
                </a:solidFill>
                <a:latin typeface="Alliance No.2 Light" pitchFamily="2" charset="77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0" i="0" kern="1200">
                <a:solidFill>
                  <a:schemeClr val="tx1"/>
                </a:solidFill>
                <a:latin typeface="Alliance No.2 Light" pitchFamily="2" charset="77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0" i="0" kern="1200">
                <a:solidFill>
                  <a:schemeClr val="tx1"/>
                </a:solidFill>
                <a:latin typeface="Alliance No.2 Light" pitchFamily="2" charset="77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1100" b="1" i="0" u="none" strike="noStrike" kern="1200" cap="none" spc="0" normalizeH="0" baseline="0" noProof="0" dirty="0" err="1">
                <a:ln>
                  <a:noFill/>
                </a:ln>
                <a:solidFill>
                  <a:srgbClr val="343741"/>
                </a:solidFill>
                <a:effectLst/>
                <a:uLnTx/>
                <a:uFillTx/>
                <a:latin typeface="Arial" panose="020B0604020202020204"/>
                <a:ea typeface="+mn-ea"/>
                <a:cs typeface="Arial" panose="020B0604020202020204" pitchFamily="34" charset="0"/>
              </a:rPr>
              <a:t>www.stbb.co.za</a:t>
            </a:r>
            <a:endParaRPr kumimoji="0" lang="en-US" sz="1100" b="1" i="0" u="none" strike="noStrike" kern="1200" cap="none" spc="0" normalizeH="0" baseline="0" noProof="0" dirty="0">
              <a:ln>
                <a:noFill/>
              </a:ln>
              <a:solidFill>
                <a:srgbClr val="343741"/>
              </a:solidFill>
              <a:effectLst/>
              <a:uLnTx/>
              <a:uFillTx/>
              <a:latin typeface="Arial" panose="020B0604020202020204"/>
              <a:ea typeface="+mn-ea"/>
              <a:cs typeface="Arial" panose="020B0604020202020204" pitchFamily="34" charset="0"/>
            </a:endParaRPr>
          </a:p>
        </p:txBody>
      </p:sp>
      <p:pic>
        <p:nvPicPr>
          <p:cNvPr id="19" name="Picture 18" descr="A white letter f on a dark background&#10;&#10;AI-generated content may be incorrect.">
            <a:extLst>
              <a:ext uri="{FF2B5EF4-FFF2-40B4-BE49-F238E27FC236}">
                <a16:creationId xmlns:a16="http://schemas.microsoft.com/office/drawing/2014/main" id="{90A998BC-294D-7726-02B8-FA5F38D9A2F2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47267" y="6116568"/>
            <a:ext cx="273050" cy="273050"/>
          </a:xfrm>
          <a:prstGeom prst="rect">
            <a:avLst/>
          </a:prstGeom>
        </p:spPr>
      </p:pic>
      <p:pic>
        <p:nvPicPr>
          <p:cNvPr id="22" name="Picture 21" descr="A logo of a camera&#10;&#10;AI-generated content may be incorrect.">
            <a:extLst>
              <a:ext uri="{FF2B5EF4-FFF2-40B4-BE49-F238E27FC236}">
                <a16:creationId xmlns:a16="http://schemas.microsoft.com/office/drawing/2014/main" id="{A5ACCB66-6AAB-FDD3-B9C7-83C048A5237E}"/>
              </a:ext>
            </a:extLst>
          </p:cNvPr>
          <p:cNvPicPr>
            <a:picLocks noChangeAspect="1"/>
          </p:cNvPicPr>
          <p:nvPr userDrawn="1"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88579" y="6116568"/>
            <a:ext cx="273050" cy="273050"/>
          </a:xfrm>
          <a:prstGeom prst="rect">
            <a:avLst/>
          </a:prstGeom>
        </p:spPr>
      </p:pic>
      <p:pic>
        <p:nvPicPr>
          <p:cNvPr id="24" name="Picture 23" descr="A white letter on a black background&#10;&#10;AI-generated content may be incorrect.">
            <a:extLst>
              <a:ext uri="{FF2B5EF4-FFF2-40B4-BE49-F238E27FC236}">
                <a16:creationId xmlns:a16="http://schemas.microsoft.com/office/drawing/2014/main" id="{17ED2889-97AE-67FE-2698-2A8A89DCBA1D}"/>
              </a:ext>
            </a:extLst>
          </p:cNvPr>
          <p:cNvPicPr>
            <a:picLocks noChangeAspect="1"/>
          </p:cNvPicPr>
          <p:nvPr userDrawn="1"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05955" y="6116568"/>
            <a:ext cx="273050" cy="2730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41824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4.xml"/><Relationship Id="rId13" Type="http://schemas.openxmlformats.org/officeDocument/2006/relationships/slideLayout" Target="../slideLayouts/slideLayout29.xml"/><Relationship Id="rId3" Type="http://schemas.openxmlformats.org/officeDocument/2006/relationships/slideLayout" Target="../slideLayouts/slideLayout19.xml"/><Relationship Id="rId7" Type="http://schemas.openxmlformats.org/officeDocument/2006/relationships/slideLayout" Target="../slideLayouts/slideLayout23.xml"/><Relationship Id="rId12" Type="http://schemas.openxmlformats.org/officeDocument/2006/relationships/slideLayout" Target="../slideLayouts/slideLayout28.xml"/><Relationship Id="rId17" Type="http://schemas.openxmlformats.org/officeDocument/2006/relationships/theme" Target="../theme/theme2.xml"/><Relationship Id="rId2" Type="http://schemas.openxmlformats.org/officeDocument/2006/relationships/slideLayout" Target="../slideLayouts/slideLayout18.xml"/><Relationship Id="rId16" Type="http://schemas.openxmlformats.org/officeDocument/2006/relationships/slideLayout" Target="../slideLayouts/slideLayout32.xml"/><Relationship Id="rId1" Type="http://schemas.openxmlformats.org/officeDocument/2006/relationships/slideLayout" Target="../slideLayouts/slideLayout17.xml"/><Relationship Id="rId6" Type="http://schemas.openxmlformats.org/officeDocument/2006/relationships/slideLayout" Target="../slideLayouts/slideLayout22.xml"/><Relationship Id="rId11" Type="http://schemas.openxmlformats.org/officeDocument/2006/relationships/slideLayout" Target="../slideLayouts/slideLayout27.xml"/><Relationship Id="rId5" Type="http://schemas.openxmlformats.org/officeDocument/2006/relationships/slideLayout" Target="../slideLayouts/slideLayout21.xml"/><Relationship Id="rId15" Type="http://schemas.openxmlformats.org/officeDocument/2006/relationships/slideLayout" Target="../slideLayouts/slideLayout31.xml"/><Relationship Id="rId10" Type="http://schemas.openxmlformats.org/officeDocument/2006/relationships/slideLayout" Target="../slideLayouts/slideLayout26.xml"/><Relationship Id="rId4" Type="http://schemas.openxmlformats.org/officeDocument/2006/relationships/slideLayout" Target="../slideLayouts/slideLayout20.xml"/><Relationship Id="rId9" Type="http://schemas.openxmlformats.org/officeDocument/2006/relationships/slideLayout" Target="../slideLayouts/slideLayout25.xml"/><Relationship Id="rId14" Type="http://schemas.openxmlformats.org/officeDocument/2006/relationships/slideLayout" Target="../slideLayouts/slideLayout3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8D46EBD6-3782-2C4D-95A8-C1A7549E8D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8C53432-398F-F64C-98A5-5E74AE987B2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6054726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8" r:id="rId1"/>
    <p:sldLayoutId id="2147483692" r:id="rId2"/>
    <p:sldLayoutId id="2147483689" r:id="rId3"/>
    <p:sldLayoutId id="2147483693" r:id="rId4"/>
    <p:sldLayoutId id="2147483690" r:id="rId5"/>
    <p:sldLayoutId id="2147483694" r:id="rId6"/>
    <p:sldLayoutId id="2147483691" r:id="rId7"/>
    <p:sldLayoutId id="2147483695" r:id="rId8"/>
    <p:sldLayoutId id="2147483700" r:id="rId9"/>
    <p:sldLayoutId id="2147483696" r:id="rId10"/>
    <p:sldLayoutId id="2147483697" r:id="rId11"/>
    <p:sldLayoutId id="2147483699" r:id="rId12"/>
    <p:sldLayoutId id="2147483702" r:id="rId13"/>
    <p:sldLayoutId id="2147483703" r:id="rId14"/>
    <p:sldLayoutId id="2147483701" r:id="rId15"/>
    <p:sldLayoutId id="2147483698" r:id="rId16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b="0" i="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85750" indent="-28575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400" b="0" i="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b="0" i="0" kern="1200">
          <a:solidFill>
            <a:schemeClr val="tx1"/>
          </a:solidFill>
          <a:latin typeface="+mn-lt"/>
          <a:ea typeface="+mn-ea"/>
          <a:cs typeface="+mn-cs"/>
        </a:defRPr>
      </a:lvl2pPr>
      <a:lvl3pPr marL="1200150" indent="-28575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b="0" i="0" kern="1200">
          <a:solidFill>
            <a:schemeClr val="tx1"/>
          </a:solidFill>
          <a:latin typeface="+mn-lt"/>
          <a:ea typeface="+mn-ea"/>
          <a:cs typeface="+mn-cs"/>
        </a:defRPr>
      </a:lvl3pPr>
      <a:lvl4pPr marL="1657350" indent="-28575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b="0" i="0" kern="1200">
          <a:solidFill>
            <a:schemeClr val="tx1"/>
          </a:solidFill>
          <a:latin typeface="+mn-lt"/>
          <a:ea typeface="+mn-ea"/>
          <a:cs typeface="+mn-cs"/>
        </a:defRPr>
      </a:lvl4pPr>
      <a:lvl5pPr marL="2114550" indent="-28575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b="0" i="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8D46EBD6-3782-2C4D-95A8-C1A7549E8D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8C53432-398F-F64C-98A5-5E74AE987B2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261644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5" r:id="rId1"/>
    <p:sldLayoutId id="2147483706" r:id="rId2"/>
    <p:sldLayoutId id="2147483707" r:id="rId3"/>
    <p:sldLayoutId id="2147483708" r:id="rId4"/>
    <p:sldLayoutId id="2147483709" r:id="rId5"/>
    <p:sldLayoutId id="2147483710" r:id="rId6"/>
    <p:sldLayoutId id="2147483711" r:id="rId7"/>
    <p:sldLayoutId id="2147483712" r:id="rId8"/>
    <p:sldLayoutId id="2147483713" r:id="rId9"/>
    <p:sldLayoutId id="2147483714" r:id="rId10"/>
    <p:sldLayoutId id="2147483715" r:id="rId11"/>
    <p:sldLayoutId id="2147483716" r:id="rId12"/>
    <p:sldLayoutId id="2147483717" r:id="rId13"/>
    <p:sldLayoutId id="2147483718" r:id="rId14"/>
    <p:sldLayoutId id="2147483719" r:id="rId15"/>
    <p:sldLayoutId id="2147483720" r:id="rId16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b="0" i="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85750" indent="-28575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400" b="0" i="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b="0" i="0" kern="1200">
          <a:solidFill>
            <a:schemeClr val="tx1"/>
          </a:solidFill>
          <a:latin typeface="+mn-lt"/>
          <a:ea typeface="+mn-ea"/>
          <a:cs typeface="+mn-cs"/>
        </a:defRPr>
      </a:lvl2pPr>
      <a:lvl3pPr marL="1200150" indent="-28575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b="0" i="0" kern="1200">
          <a:solidFill>
            <a:schemeClr val="tx1"/>
          </a:solidFill>
          <a:latin typeface="+mn-lt"/>
          <a:ea typeface="+mn-ea"/>
          <a:cs typeface="+mn-cs"/>
        </a:defRPr>
      </a:lvl3pPr>
      <a:lvl4pPr marL="1657350" indent="-28575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b="0" i="0" kern="1200">
          <a:solidFill>
            <a:schemeClr val="tx1"/>
          </a:solidFill>
          <a:latin typeface="+mn-lt"/>
          <a:ea typeface="+mn-ea"/>
          <a:cs typeface="+mn-cs"/>
        </a:defRPr>
      </a:lvl4pPr>
      <a:lvl5pPr marL="2114550" indent="-28575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b="0" i="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DFC5195-632B-2EAC-0B0E-5353AEBF551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475247" y="746849"/>
            <a:ext cx="5149308" cy="4795736"/>
          </a:xfrm>
        </p:spPr>
        <p:txBody>
          <a:bodyPr/>
          <a:lstStyle/>
          <a:p>
            <a:r>
              <a:rPr lang="en-ZA" dirty="0"/>
              <a:t>Co-ownership: </a:t>
            </a:r>
            <a:r>
              <a:rPr lang="en-ZA" dirty="0" smtClean="0"/>
              <a:t/>
            </a:r>
            <a:br>
              <a:rPr lang="en-ZA" dirty="0" smtClean="0"/>
            </a:br>
            <a:r>
              <a:rPr lang="en-ZA" dirty="0" smtClean="0"/>
              <a:t>Risks</a:t>
            </a:r>
            <a:r>
              <a:rPr lang="en-ZA" dirty="0"/>
              <a:t>, </a:t>
            </a:r>
            <a:r>
              <a:rPr lang="en-ZA" dirty="0" smtClean="0"/>
              <a:t>benefits, and </a:t>
            </a:r>
            <a:r>
              <a:rPr lang="en-ZA" dirty="0"/>
              <a:t>avoiding pitfalls</a:t>
            </a:r>
          </a:p>
        </p:txBody>
      </p:sp>
    </p:spTree>
    <p:extLst>
      <p:ext uri="{BB962C8B-B14F-4D97-AF65-F5344CB8AC3E}">
        <p14:creationId xmlns:p14="http://schemas.microsoft.com/office/powerpoint/2010/main" val="37625492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DFC5195-632B-2EAC-0B0E-5353AEBF551D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What is co-ownership?</a:t>
            </a:r>
            <a:endParaRPr lang="en-GB" dirty="0"/>
          </a:p>
        </p:txBody>
      </p:sp>
      <p:pic>
        <p:nvPicPr>
          <p:cNvPr id="6" name="Picture Placeholder 5" descr="A group of women standing outside a building&#10;&#10;AI-generated content may be incorrect.">
            <a:extLst>
              <a:ext uri="{FF2B5EF4-FFF2-40B4-BE49-F238E27FC236}">
                <a16:creationId xmlns:a16="http://schemas.microsoft.com/office/drawing/2014/main" id="{B3648F91-B14A-7A7E-F239-DECA9E752185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49" r="49"/>
          <a:stretch/>
        </p:blipFill>
        <p:spPr/>
      </p:pic>
      <p:sp>
        <p:nvSpPr>
          <p:cNvPr id="3" name="Subtitle 2">
            <a:extLst>
              <a:ext uri="{FF2B5EF4-FFF2-40B4-BE49-F238E27FC236}">
                <a16:creationId xmlns:a16="http://schemas.microsoft.com/office/drawing/2014/main" id="{7D6261E6-23A0-9565-2D2E-2549F1E5BAAF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705955" y="1284514"/>
            <a:ext cx="4736360" cy="3964336"/>
          </a:xfrm>
        </p:spPr>
        <p:txBody>
          <a:bodyPr/>
          <a:lstStyle/>
          <a:p>
            <a:pPr>
              <a:lnSpc>
                <a:spcPct val="150000"/>
              </a:lnSpc>
            </a:pPr>
            <a:r>
              <a:rPr lang="en-ZA" sz="1500" dirty="0" smtClean="0"/>
              <a:t>Co-ownership </a:t>
            </a:r>
            <a:r>
              <a:rPr lang="en-ZA" sz="1500" dirty="0"/>
              <a:t>occurs when two or more persons jointly acquire immovable property</a:t>
            </a:r>
            <a:r>
              <a:rPr lang="en-ZA" sz="1500" dirty="0" smtClean="0"/>
              <a:t>.</a:t>
            </a:r>
          </a:p>
          <a:p>
            <a:pPr>
              <a:lnSpc>
                <a:spcPct val="150000"/>
              </a:lnSpc>
            </a:pPr>
            <a:r>
              <a:rPr lang="en-ZA" sz="1500" dirty="0" smtClean="0"/>
              <a:t>Each </a:t>
            </a:r>
            <a:r>
              <a:rPr lang="en-ZA" sz="1500" dirty="0"/>
              <a:t>co-owner holds an undivided share in the entire </a:t>
            </a:r>
            <a:r>
              <a:rPr lang="en-ZA" sz="1500" dirty="0" smtClean="0"/>
              <a:t>property.</a:t>
            </a:r>
          </a:p>
          <a:p>
            <a:pPr>
              <a:lnSpc>
                <a:spcPct val="150000"/>
              </a:lnSpc>
            </a:pPr>
            <a:r>
              <a:rPr lang="en-ZA" sz="1500" dirty="0" smtClean="0"/>
              <a:t>All </a:t>
            </a:r>
            <a:r>
              <a:rPr lang="en-ZA" sz="1500" dirty="0"/>
              <a:t>co-owners share responsibility, benefits and risks, subject to any agreement regulating their relationship</a:t>
            </a:r>
            <a:r>
              <a:rPr lang="en-ZA" dirty="0"/>
              <a:t>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7825831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B422DA-3AEA-908E-4566-77FB6CDC79E6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How co-ownership arises </a:t>
            </a:r>
            <a:endParaRPr lang="en-US" dirty="0"/>
          </a:p>
        </p:txBody>
      </p:sp>
      <p:pic>
        <p:nvPicPr>
          <p:cNvPr id="6" name="Picture Placeholder 5" descr="A group of people shaking hands&#10;&#10;AI-generated content may be incorrect.">
            <a:extLst>
              <a:ext uri="{FF2B5EF4-FFF2-40B4-BE49-F238E27FC236}">
                <a16:creationId xmlns:a16="http://schemas.microsoft.com/office/drawing/2014/main" id="{4041DB0B-0154-457F-6CA3-37CC8AE8A7C3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26" r="26"/>
          <a:stretch/>
        </p:blipFill>
        <p:spPr/>
      </p:pic>
      <p:sp>
        <p:nvSpPr>
          <p:cNvPr id="4" name="Subtitle 3">
            <a:extLst>
              <a:ext uri="{FF2B5EF4-FFF2-40B4-BE49-F238E27FC236}">
                <a16:creationId xmlns:a16="http://schemas.microsoft.com/office/drawing/2014/main" id="{E0B5C4A0-0D15-624D-8030-F9A4265B0FCE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7059825" y="1284514"/>
            <a:ext cx="4736360" cy="3964336"/>
          </a:xfrm>
        </p:spPr>
        <p:txBody>
          <a:bodyPr>
            <a:normAutofit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en-ZA" sz="1500" dirty="0" smtClean="0"/>
              <a:t>Co-ownership </a:t>
            </a:r>
            <a:r>
              <a:rPr lang="en-ZA" sz="1500" dirty="0"/>
              <a:t>commonly arises through</a:t>
            </a:r>
            <a:r>
              <a:rPr lang="en-ZA" sz="1500" dirty="0" smtClean="0"/>
              <a:t>:</a:t>
            </a:r>
          </a:p>
          <a:p>
            <a:pPr lvl="1">
              <a:lnSpc>
                <a:spcPct val="150000"/>
              </a:lnSpc>
              <a:spcBef>
                <a:spcPts val="1000"/>
              </a:spcBef>
              <a:buFont typeface="Wingdings" panose="05000000000000000000" pitchFamily="2" charset="2"/>
              <a:buChar char="ü"/>
            </a:pPr>
            <a:r>
              <a:rPr lang="en-ZA" sz="1500" dirty="0" smtClean="0"/>
              <a:t>Inheritance</a:t>
            </a:r>
            <a:endParaRPr lang="en-ZA" sz="1500" dirty="0"/>
          </a:p>
          <a:p>
            <a:pPr lvl="1">
              <a:lnSpc>
                <a:spcPct val="150000"/>
              </a:lnSpc>
              <a:spcBef>
                <a:spcPts val="1000"/>
              </a:spcBef>
              <a:buFont typeface="Wingdings" panose="05000000000000000000" pitchFamily="2" charset="2"/>
              <a:buChar char="ü"/>
            </a:pPr>
            <a:r>
              <a:rPr lang="en-ZA" sz="1500" dirty="0" smtClean="0"/>
              <a:t>Marriage </a:t>
            </a:r>
            <a:r>
              <a:rPr lang="en-ZA" sz="1500" dirty="0"/>
              <a:t>in community of </a:t>
            </a:r>
            <a:r>
              <a:rPr lang="en-ZA" sz="1500" dirty="0" smtClean="0"/>
              <a:t>property</a:t>
            </a:r>
          </a:p>
          <a:p>
            <a:pPr lvl="1">
              <a:lnSpc>
                <a:spcPct val="150000"/>
              </a:lnSpc>
              <a:spcBef>
                <a:spcPts val="1000"/>
              </a:spcBef>
              <a:buFont typeface="Wingdings" panose="05000000000000000000" pitchFamily="2" charset="2"/>
              <a:buChar char="ü"/>
            </a:pPr>
            <a:r>
              <a:rPr lang="en-ZA" sz="1500" dirty="0" smtClean="0"/>
              <a:t>Voluntary </a:t>
            </a:r>
            <a:r>
              <a:rPr lang="en-ZA" sz="1500" dirty="0"/>
              <a:t>agreement </a:t>
            </a:r>
            <a:r>
              <a:rPr lang="en-ZA" sz="1500" dirty="0" smtClean="0"/>
              <a:t>between </a:t>
            </a:r>
            <a:r>
              <a:rPr lang="en-ZA" sz="1500" dirty="0"/>
              <a:t>parties to jointly purchase </a:t>
            </a:r>
            <a:r>
              <a:rPr lang="en-ZA" sz="1500" dirty="0" smtClean="0"/>
              <a:t>property</a:t>
            </a:r>
          </a:p>
          <a:p>
            <a:pPr>
              <a:lnSpc>
                <a:spcPct val="150000"/>
              </a:lnSpc>
            </a:pPr>
            <a:r>
              <a:rPr lang="en-ZA" sz="1500" dirty="0" smtClean="0"/>
              <a:t>It </a:t>
            </a:r>
            <a:r>
              <a:rPr lang="en-ZA" sz="1500" dirty="0"/>
              <a:t>is often used for investment properties or shared residential ownership.</a:t>
            </a:r>
            <a:endParaRPr lang="en-US" sz="1500" dirty="0"/>
          </a:p>
        </p:txBody>
      </p:sp>
    </p:spTree>
    <p:extLst>
      <p:ext uri="{BB962C8B-B14F-4D97-AF65-F5344CB8AC3E}">
        <p14:creationId xmlns:p14="http://schemas.microsoft.com/office/powerpoint/2010/main" val="342095817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DFC5195-632B-2EAC-0B0E-5353AEBF551D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Co-ownership</a:t>
            </a:r>
            <a:r>
              <a:rPr lang="en-GB" dirty="0"/>
              <a:t> </a:t>
            </a:r>
            <a:r>
              <a:rPr lang="en-GB" dirty="0" smtClean="0"/>
              <a:t>by agreement</a:t>
            </a:r>
            <a:endParaRPr lang="en-GB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D6261E6-23A0-9565-2D2E-2549F1E5BAAF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705955" y="1284514"/>
            <a:ext cx="4736360" cy="3964336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en-US" sz="1500" dirty="0"/>
              <a:t>A</a:t>
            </a:r>
            <a:r>
              <a:rPr lang="en-ZA" sz="1500" dirty="0" err="1" smtClean="0"/>
              <a:t>ll</a:t>
            </a:r>
            <a:r>
              <a:rPr lang="en-ZA" sz="1500" dirty="0" smtClean="0"/>
              <a:t> </a:t>
            </a:r>
            <a:r>
              <a:rPr lang="en-ZA" sz="1500" dirty="0"/>
              <a:t>co-owners must sign the agreement</a:t>
            </a:r>
            <a:r>
              <a:rPr lang="en-ZA" sz="1500" dirty="0" smtClean="0"/>
              <a:t>.</a:t>
            </a:r>
          </a:p>
          <a:p>
            <a:pPr>
              <a:lnSpc>
                <a:spcPct val="150000"/>
              </a:lnSpc>
            </a:pPr>
            <a:r>
              <a:rPr lang="en-ZA" sz="1500" dirty="0" smtClean="0"/>
              <a:t>It </a:t>
            </a:r>
            <a:r>
              <a:rPr lang="en-ZA" sz="1500" dirty="0"/>
              <a:t>should clearly record the percentage share each </a:t>
            </a:r>
            <a:r>
              <a:rPr lang="en-ZA" sz="1500" dirty="0" smtClean="0"/>
              <a:t>purchaser acquires.</a:t>
            </a:r>
            <a:endParaRPr lang="en-US" sz="1500" dirty="0"/>
          </a:p>
          <a:p>
            <a:pPr>
              <a:lnSpc>
                <a:spcPct val="150000"/>
              </a:lnSpc>
            </a:pPr>
            <a:r>
              <a:rPr lang="en-ZA" sz="1500" dirty="0" smtClean="0"/>
              <a:t>If finance is required, </a:t>
            </a:r>
            <a:r>
              <a:rPr lang="en-ZA" sz="1500" dirty="0"/>
              <a:t>all purchasers reflected in the agreement </a:t>
            </a:r>
            <a:r>
              <a:rPr lang="en-ZA" sz="1500" dirty="0" smtClean="0"/>
              <a:t>must </a:t>
            </a:r>
            <a:r>
              <a:rPr lang="en-ZA" sz="1500" dirty="0"/>
              <a:t>apply jointly for the </a:t>
            </a:r>
            <a:r>
              <a:rPr lang="en-ZA" sz="1500" dirty="0" smtClean="0"/>
              <a:t>bond.</a:t>
            </a:r>
          </a:p>
          <a:p>
            <a:pPr>
              <a:lnSpc>
                <a:spcPct val="150000"/>
              </a:lnSpc>
            </a:pPr>
            <a:r>
              <a:rPr lang="en-ZA" sz="1500" dirty="0" smtClean="0"/>
              <a:t>Co-owners </a:t>
            </a:r>
            <a:r>
              <a:rPr lang="en-ZA" sz="1500" dirty="0"/>
              <a:t>are jointly and severally liable for the bond </a:t>
            </a:r>
            <a:r>
              <a:rPr lang="en-ZA" sz="1500" dirty="0" smtClean="0"/>
              <a:t>debt</a:t>
            </a:r>
            <a:r>
              <a:rPr lang="en-ZA" sz="1500" dirty="0"/>
              <a:t>.</a:t>
            </a:r>
            <a:endParaRPr lang="en-US" sz="1500" dirty="0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506" r="11506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83689384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B422DA-3AEA-908E-4566-77FB6CDC79E6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The benefits of co-ownership</a:t>
            </a:r>
            <a:endParaRPr lang="en-US" dirty="0"/>
          </a:p>
        </p:txBody>
      </p:sp>
      <p:sp>
        <p:nvSpPr>
          <p:cNvPr id="4" name="Subtitle 3">
            <a:extLst>
              <a:ext uri="{FF2B5EF4-FFF2-40B4-BE49-F238E27FC236}">
                <a16:creationId xmlns:a16="http://schemas.microsoft.com/office/drawing/2014/main" id="{E0B5C4A0-0D15-624D-8030-F9A4265B0FCE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7059825" y="1284514"/>
            <a:ext cx="4736360" cy="3964336"/>
          </a:xfrm>
        </p:spPr>
        <p:txBody>
          <a:bodyPr>
            <a:noAutofit/>
          </a:bodyPr>
          <a:lstStyle/>
          <a:p>
            <a:pPr lvl="0">
              <a:lnSpc>
                <a:spcPct val="150000"/>
              </a:lnSpc>
            </a:pPr>
            <a:r>
              <a:rPr lang="en-ZA" sz="1500" dirty="0"/>
              <a:t>Combined financial resources may allow access to a wider range of properties.</a:t>
            </a:r>
          </a:p>
          <a:p>
            <a:pPr lvl="0">
              <a:lnSpc>
                <a:spcPct val="150000"/>
              </a:lnSpc>
            </a:pPr>
            <a:r>
              <a:rPr lang="en-ZA" sz="1500" dirty="0"/>
              <a:t>Ongoing costs such as maintenance, </a:t>
            </a:r>
            <a:r>
              <a:rPr lang="en-ZA" sz="1500" dirty="0" smtClean="0"/>
              <a:t>repairs, </a:t>
            </a:r>
            <a:r>
              <a:rPr lang="en-ZA" sz="1500" dirty="0"/>
              <a:t>and renovations are shared.</a:t>
            </a:r>
          </a:p>
          <a:p>
            <a:pPr lvl="0">
              <a:lnSpc>
                <a:spcPct val="150000"/>
              </a:lnSpc>
            </a:pPr>
            <a:r>
              <a:rPr lang="en-ZA" sz="1500" dirty="0"/>
              <a:t>T</a:t>
            </a:r>
            <a:r>
              <a:rPr lang="en-ZA" sz="1500" dirty="0" smtClean="0"/>
              <a:t>ransfer </a:t>
            </a:r>
            <a:r>
              <a:rPr lang="en-ZA" sz="1500" dirty="0"/>
              <a:t>duty, transfer </a:t>
            </a:r>
            <a:r>
              <a:rPr lang="en-ZA" sz="1500" dirty="0" smtClean="0"/>
              <a:t>fees, </a:t>
            </a:r>
            <a:r>
              <a:rPr lang="en-ZA" sz="1500" dirty="0"/>
              <a:t>and bond registration </a:t>
            </a:r>
            <a:r>
              <a:rPr lang="en-ZA" sz="1500" dirty="0" smtClean="0"/>
              <a:t>costs are </a:t>
            </a:r>
            <a:r>
              <a:rPr lang="en-ZA" sz="1500" dirty="0"/>
              <a:t>divided between </a:t>
            </a:r>
            <a:r>
              <a:rPr lang="en-ZA" sz="1500" dirty="0" smtClean="0"/>
              <a:t>co-purchasers.</a:t>
            </a:r>
            <a:endParaRPr lang="en-ZA" sz="1500" dirty="0"/>
          </a:p>
          <a:p>
            <a:pPr lvl="0">
              <a:lnSpc>
                <a:spcPct val="150000"/>
              </a:lnSpc>
            </a:pPr>
            <a:r>
              <a:rPr lang="en-ZA" sz="1500" dirty="0"/>
              <a:t>Reduced individual financial pressure may allow for faster bond repayment or capital for other investments.</a:t>
            </a:r>
          </a:p>
          <a:p>
            <a:pPr lvl="0">
              <a:lnSpc>
                <a:spcPct val="150000"/>
              </a:lnSpc>
            </a:pPr>
            <a:r>
              <a:rPr lang="en-ZA" sz="1500" dirty="0"/>
              <a:t>A co-owner may sell their share, subject to legal and contractual consequences.</a:t>
            </a:r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564" r="11564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422976677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DFC5195-632B-2EAC-0B0E-5353AEBF551D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The risks of co-ownership</a:t>
            </a:r>
            <a:endParaRPr lang="en-GB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D6261E6-23A0-9565-2D2E-2549F1E5BAAF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709065" y="1209868"/>
            <a:ext cx="5589098" cy="4593773"/>
          </a:xfrm>
        </p:spPr>
        <p:txBody>
          <a:bodyPr>
            <a:noAutofit/>
          </a:bodyPr>
          <a:lstStyle/>
          <a:p>
            <a:pPr lvl="0">
              <a:lnSpc>
                <a:spcPct val="150000"/>
              </a:lnSpc>
            </a:pPr>
            <a:r>
              <a:rPr lang="en-ZA" sz="1500" dirty="0" smtClean="0"/>
              <a:t>Each </a:t>
            </a:r>
            <a:r>
              <a:rPr lang="en-ZA" sz="1500" dirty="0"/>
              <a:t>co-owner may be held liable for the full costs of the property if another defaults.</a:t>
            </a:r>
          </a:p>
          <a:p>
            <a:pPr lvl="0">
              <a:lnSpc>
                <a:spcPct val="150000"/>
              </a:lnSpc>
            </a:pPr>
            <a:r>
              <a:rPr lang="en-ZA" sz="1500" dirty="0"/>
              <a:t>One co-owner’s financial difficulties may force </a:t>
            </a:r>
            <a:r>
              <a:rPr lang="en-ZA" sz="1500" dirty="0" smtClean="0"/>
              <a:t>a </a:t>
            </a:r>
            <a:r>
              <a:rPr lang="en-ZA" sz="1500" dirty="0"/>
              <a:t>sale.</a:t>
            </a:r>
          </a:p>
          <a:p>
            <a:pPr lvl="0">
              <a:lnSpc>
                <a:spcPct val="150000"/>
              </a:lnSpc>
            </a:pPr>
            <a:r>
              <a:rPr lang="en-ZA" sz="1500" dirty="0"/>
              <a:t>Early exit from the arrangement may be costly.</a:t>
            </a:r>
          </a:p>
          <a:p>
            <a:pPr lvl="0">
              <a:lnSpc>
                <a:spcPct val="150000"/>
              </a:lnSpc>
            </a:pPr>
            <a:r>
              <a:rPr lang="en-ZA" sz="1500" dirty="0"/>
              <a:t>Co-ownership may affect future borrowing capacity.</a:t>
            </a:r>
          </a:p>
          <a:p>
            <a:pPr lvl="0">
              <a:lnSpc>
                <a:spcPct val="150000"/>
              </a:lnSpc>
            </a:pPr>
            <a:r>
              <a:rPr lang="en-ZA" sz="1500" dirty="0"/>
              <a:t>Financial strain may damage personal relationships.</a:t>
            </a:r>
          </a:p>
          <a:p>
            <a:pPr lvl="0">
              <a:lnSpc>
                <a:spcPct val="150000"/>
              </a:lnSpc>
            </a:pPr>
            <a:r>
              <a:rPr lang="en-ZA" sz="1500" dirty="0"/>
              <a:t>Disputes commonly arise where a co-owner defaults on </a:t>
            </a:r>
            <a:r>
              <a:rPr lang="en-ZA" sz="1500" dirty="0" smtClean="0"/>
              <a:t>payments or </a:t>
            </a:r>
            <a:r>
              <a:rPr lang="en-ZA" sz="1500" dirty="0"/>
              <a:t>wishes to </a:t>
            </a:r>
            <a:r>
              <a:rPr lang="en-ZA" sz="1500" dirty="0" smtClean="0"/>
              <a:t>sell.</a:t>
            </a:r>
            <a:endParaRPr lang="en-ZA" sz="1500" dirty="0"/>
          </a:p>
          <a:p>
            <a:pPr lvl="0">
              <a:lnSpc>
                <a:spcPct val="150000"/>
              </a:lnSpc>
            </a:pPr>
            <a:r>
              <a:rPr lang="en-ZA" sz="1500" dirty="0" smtClean="0"/>
              <a:t>All co-owners’ consent is required to </a:t>
            </a:r>
            <a:r>
              <a:rPr lang="en-ZA" sz="1500" dirty="0"/>
              <a:t>make decisions affecting the property, such as </a:t>
            </a:r>
            <a:r>
              <a:rPr lang="en-ZA" sz="1500" dirty="0" smtClean="0"/>
              <a:t>improvements.</a:t>
            </a:r>
            <a:endParaRPr lang="en-ZA" sz="1500" dirty="0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1085" b="21085"/>
          <a:stretch>
            <a:fillRect/>
          </a:stretch>
        </p:blipFill>
        <p:spPr>
          <a:xfrm>
            <a:off x="6512767" y="576263"/>
            <a:ext cx="5283418" cy="4945644"/>
          </a:xfrm>
        </p:spPr>
      </p:pic>
    </p:spTree>
    <p:extLst>
      <p:ext uri="{BB962C8B-B14F-4D97-AF65-F5344CB8AC3E}">
        <p14:creationId xmlns:p14="http://schemas.microsoft.com/office/powerpoint/2010/main" val="231897187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B422DA-3AEA-908E-4566-77FB6CDC79E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93102" y="578734"/>
            <a:ext cx="11003083" cy="705780"/>
          </a:xfrm>
        </p:spPr>
        <p:txBody>
          <a:bodyPr/>
          <a:lstStyle/>
          <a:p>
            <a:r>
              <a:rPr lang="en-GB" dirty="0" smtClean="0"/>
              <a:t>Safeguarding against the pitfalls of co-ownership</a:t>
            </a:r>
            <a:endParaRPr lang="en-US" dirty="0"/>
          </a:p>
        </p:txBody>
      </p:sp>
      <p:sp>
        <p:nvSpPr>
          <p:cNvPr id="4" name="Subtitle 3">
            <a:extLst>
              <a:ext uri="{FF2B5EF4-FFF2-40B4-BE49-F238E27FC236}">
                <a16:creationId xmlns:a16="http://schemas.microsoft.com/office/drawing/2014/main" id="{E0B5C4A0-0D15-624D-8030-F9A4265B0FCE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690465" y="1284514"/>
            <a:ext cx="7371184" cy="4976328"/>
          </a:xfrm>
        </p:spPr>
        <p:txBody>
          <a:bodyPr>
            <a:normAutofit/>
          </a:bodyPr>
          <a:lstStyle/>
          <a:p>
            <a:pPr marL="0" lvl="0" indent="0">
              <a:lnSpc>
                <a:spcPct val="150000"/>
              </a:lnSpc>
              <a:buNone/>
            </a:pPr>
            <a:r>
              <a:rPr lang="en-ZA" sz="1600" dirty="0" smtClean="0"/>
              <a:t>A </a:t>
            </a:r>
            <a:r>
              <a:rPr lang="en-ZA" sz="1600" dirty="0"/>
              <a:t>properly drafted co-ownership agreement </a:t>
            </a:r>
            <a:r>
              <a:rPr lang="en-ZA" sz="1600" dirty="0" smtClean="0"/>
              <a:t>should address the </a:t>
            </a:r>
            <a:r>
              <a:rPr lang="en-ZA" sz="1600" dirty="0"/>
              <a:t>following:</a:t>
            </a:r>
          </a:p>
          <a:p>
            <a:pPr lvl="0">
              <a:lnSpc>
                <a:spcPct val="150000"/>
              </a:lnSpc>
            </a:pPr>
            <a:r>
              <a:rPr lang="en-ZA" sz="1600" dirty="0"/>
              <a:t>Occupation of the property</a:t>
            </a:r>
          </a:p>
          <a:p>
            <a:pPr lvl="0">
              <a:lnSpc>
                <a:spcPct val="150000"/>
              </a:lnSpc>
            </a:pPr>
            <a:r>
              <a:rPr lang="en-ZA" sz="1600" dirty="0"/>
              <a:t>Consequences of </a:t>
            </a:r>
            <a:r>
              <a:rPr lang="en-ZA" sz="1600" dirty="0" smtClean="0"/>
              <a:t>the death </a:t>
            </a:r>
            <a:r>
              <a:rPr lang="en-ZA" sz="1600" dirty="0"/>
              <a:t>of a co-owner</a:t>
            </a:r>
          </a:p>
          <a:p>
            <a:pPr lvl="0">
              <a:lnSpc>
                <a:spcPct val="150000"/>
              </a:lnSpc>
            </a:pPr>
            <a:r>
              <a:rPr lang="en-ZA" sz="1600" dirty="0"/>
              <a:t>Sale of the property and pre-emptive rights</a:t>
            </a:r>
          </a:p>
          <a:p>
            <a:pPr lvl="0">
              <a:lnSpc>
                <a:spcPct val="150000"/>
              </a:lnSpc>
            </a:pPr>
            <a:r>
              <a:rPr lang="en-ZA" sz="1600" dirty="0"/>
              <a:t>Default on bond or other </a:t>
            </a:r>
            <a:r>
              <a:rPr lang="en-ZA" sz="1600" dirty="0" smtClean="0"/>
              <a:t>payments</a:t>
            </a:r>
          </a:p>
          <a:p>
            <a:pPr>
              <a:lnSpc>
                <a:spcPct val="150000"/>
              </a:lnSpc>
            </a:pPr>
            <a:r>
              <a:rPr lang="en-ZA" sz="1600" dirty="0"/>
              <a:t>Division of profits or losses on sale</a:t>
            </a:r>
          </a:p>
          <a:p>
            <a:pPr lvl="0">
              <a:lnSpc>
                <a:spcPct val="150000"/>
              </a:lnSpc>
            </a:pPr>
            <a:endParaRPr lang="en-ZA" sz="1600" dirty="0"/>
          </a:p>
          <a:p>
            <a:pPr marL="0" lvl="0" indent="0">
              <a:lnSpc>
                <a:spcPct val="150000"/>
              </a:lnSpc>
              <a:buNone/>
            </a:pPr>
            <a:endParaRPr lang="en-ZA" dirty="0"/>
          </a:p>
        </p:txBody>
      </p:sp>
      <p:sp>
        <p:nvSpPr>
          <p:cNvPr id="3" name="Rectangle 2"/>
          <p:cNvSpPr/>
          <p:nvPr/>
        </p:nvSpPr>
        <p:spPr>
          <a:xfrm>
            <a:off x="6443934" y="1779037"/>
            <a:ext cx="6096000" cy="2451953"/>
          </a:xfrm>
          <a:prstGeom prst="rect">
            <a:avLst/>
          </a:prstGeom>
        </p:spPr>
        <p:txBody>
          <a:bodyPr>
            <a:spAutoFit/>
          </a:bodyPr>
          <a:lstStyle/>
          <a:p>
            <a:pPr marL="285750" lvl="0" indent="-285750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ZA" sz="1600" dirty="0" smtClean="0"/>
              <a:t>Responsibility </a:t>
            </a:r>
            <a:r>
              <a:rPr lang="en-ZA" sz="1600" dirty="0"/>
              <a:t>for securing finance</a:t>
            </a:r>
          </a:p>
          <a:p>
            <a:pPr marL="285750" lvl="0" indent="-285750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ZA" sz="1600" dirty="0"/>
              <a:t>Unequal contributions to deposits</a:t>
            </a:r>
          </a:p>
          <a:p>
            <a:pPr marL="285750" lvl="0" indent="-285750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ZA" sz="1600" dirty="0"/>
              <a:t>Maintenance obligations</a:t>
            </a:r>
          </a:p>
          <a:p>
            <a:pPr marL="285750" lvl="0" indent="-285750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ZA" sz="1600" dirty="0"/>
              <a:t>Payment of municipal charges and taxes</a:t>
            </a:r>
          </a:p>
          <a:p>
            <a:pPr marL="285750" lvl="0" indent="-285750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ZA" sz="1600" dirty="0"/>
              <a:t>Use of the property as security for further borrowing</a:t>
            </a:r>
          </a:p>
        </p:txBody>
      </p:sp>
    </p:spTree>
    <p:extLst>
      <p:ext uri="{BB962C8B-B14F-4D97-AF65-F5344CB8AC3E}">
        <p14:creationId xmlns:p14="http://schemas.microsoft.com/office/powerpoint/2010/main" val="237121725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B422DA-3AEA-908E-4566-77FB6CDC79E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11763" y="578734"/>
            <a:ext cx="10984422" cy="705780"/>
          </a:xfrm>
        </p:spPr>
        <p:txBody>
          <a:bodyPr/>
          <a:lstStyle/>
          <a:p>
            <a:pPr lvl="0"/>
            <a:r>
              <a:rPr lang="en-ZA" dirty="0"/>
              <a:t>Remedies available to co-owners</a:t>
            </a:r>
          </a:p>
        </p:txBody>
      </p:sp>
      <p:sp>
        <p:nvSpPr>
          <p:cNvPr id="4" name="Subtitle 3">
            <a:extLst>
              <a:ext uri="{FF2B5EF4-FFF2-40B4-BE49-F238E27FC236}">
                <a16:creationId xmlns:a16="http://schemas.microsoft.com/office/drawing/2014/main" id="{E0B5C4A0-0D15-624D-8030-F9A4265B0FCE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737118" y="1284514"/>
            <a:ext cx="11059067" cy="4593772"/>
          </a:xfrm>
        </p:spPr>
        <p:txBody>
          <a:bodyPr>
            <a:noAutofit/>
          </a:bodyPr>
          <a:lstStyle/>
          <a:p>
            <a:pPr>
              <a:lnSpc>
                <a:spcPct val="150000"/>
              </a:lnSpc>
            </a:pPr>
            <a:r>
              <a:rPr lang="en-ZA" sz="1500" dirty="0"/>
              <a:t>Any co-owner may seek division of jointly owned </a:t>
            </a:r>
            <a:r>
              <a:rPr lang="en-ZA" sz="1500" dirty="0" smtClean="0"/>
              <a:t>property.</a:t>
            </a:r>
          </a:p>
          <a:p>
            <a:pPr>
              <a:lnSpc>
                <a:spcPct val="150000"/>
              </a:lnSpc>
            </a:pPr>
            <a:r>
              <a:rPr lang="en-ZA" sz="1500" dirty="0"/>
              <a:t>P</a:t>
            </a:r>
            <a:r>
              <a:rPr lang="en-ZA" sz="1500" dirty="0" smtClean="0"/>
              <a:t>arties </a:t>
            </a:r>
            <a:r>
              <a:rPr lang="en-ZA" sz="1500" dirty="0"/>
              <a:t>must attempt to resolve disputes amicably before </a:t>
            </a:r>
            <a:r>
              <a:rPr lang="en-ZA" sz="1500" dirty="0" smtClean="0"/>
              <a:t>approaching the </a:t>
            </a:r>
            <a:r>
              <a:rPr lang="en-ZA" sz="1500" dirty="0"/>
              <a:t>court. </a:t>
            </a:r>
            <a:endParaRPr lang="en-ZA" sz="1500" dirty="0" smtClean="0"/>
          </a:p>
          <a:p>
            <a:pPr>
              <a:lnSpc>
                <a:spcPct val="150000"/>
              </a:lnSpc>
            </a:pPr>
            <a:r>
              <a:rPr lang="en-ZA" sz="1500" dirty="0" smtClean="0"/>
              <a:t>Where </a:t>
            </a:r>
            <a:r>
              <a:rPr lang="en-ZA" sz="1500" dirty="0"/>
              <a:t>agreement cannot be reached, a co-owner may institute the </a:t>
            </a:r>
            <a:r>
              <a:rPr lang="en-ZA" sz="1500" i="1" dirty="0" err="1"/>
              <a:t>actio</a:t>
            </a:r>
            <a:r>
              <a:rPr lang="en-ZA" sz="1500" i="1" dirty="0"/>
              <a:t> </a:t>
            </a:r>
            <a:r>
              <a:rPr lang="en-ZA" sz="1500" i="1" dirty="0" err="1"/>
              <a:t>communi</a:t>
            </a:r>
            <a:r>
              <a:rPr lang="en-ZA" sz="1500" i="1" dirty="0"/>
              <a:t> </a:t>
            </a:r>
            <a:r>
              <a:rPr lang="en-ZA" sz="1500" i="1" dirty="0" err="1" smtClean="0"/>
              <a:t>dividendo</a:t>
            </a:r>
            <a:r>
              <a:rPr lang="en-ZA" sz="1500" dirty="0" smtClean="0"/>
              <a:t>. </a:t>
            </a:r>
          </a:p>
          <a:p>
            <a:pPr>
              <a:lnSpc>
                <a:spcPct val="150000"/>
              </a:lnSpc>
            </a:pPr>
            <a:r>
              <a:rPr lang="en-ZA" sz="1500" dirty="0" smtClean="0"/>
              <a:t>No </a:t>
            </a:r>
            <a:r>
              <a:rPr lang="en-ZA" sz="1500" dirty="0"/>
              <a:t>co-owner is obliged to remain in co-ownership against their will. </a:t>
            </a:r>
            <a:endParaRPr lang="en-ZA" sz="1500" dirty="0" smtClean="0"/>
          </a:p>
          <a:p>
            <a:pPr>
              <a:lnSpc>
                <a:spcPct val="150000"/>
              </a:lnSpc>
            </a:pPr>
            <a:r>
              <a:rPr lang="en-ZA" sz="1500" dirty="0" smtClean="0"/>
              <a:t>The </a:t>
            </a:r>
            <a:r>
              <a:rPr lang="en-ZA" sz="1500" dirty="0"/>
              <a:t>court has wide discretion and may </a:t>
            </a:r>
            <a:r>
              <a:rPr lang="en-ZA" sz="1500" dirty="0" smtClean="0"/>
              <a:t>order:</a:t>
            </a:r>
          </a:p>
          <a:p>
            <a:pPr lvl="1">
              <a:lnSpc>
                <a:spcPct val="150000"/>
              </a:lnSpc>
              <a:spcBef>
                <a:spcPts val="1000"/>
              </a:spcBef>
              <a:buFont typeface="Wingdings" panose="05000000000000000000" pitchFamily="2" charset="2"/>
              <a:buChar char="ü"/>
            </a:pPr>
            <a:r>
              <a:rPr lang="en-ZA" sz="1500" dirty="0"/>
              <a:t>D</a:t>
            </a:r>
            <a:r>
              <a:rPr lang="en-ZA" sz="1500" dirty="0" smtClean="0"/>
              <a:t>ivision </a:t>
            </a:r>
            <a:r>
              <a:rPr lang="en-ZA" sz="1500" dirty="0"/>
              <a:t>in </a:t>
            </a:r>
            <a:r>
              <a:rPr lang="en-ZA" sz="1500" dirty="0" smtClean="0"/>
              <a:t>kind</a:t>
            </a:r>
          </a:p>
          <a:p>
            <a:pPr lvl="1">
              <a:lnSpc>
                <a:spcPct val="150000"/>
              </a:lnSpc>
              <a:spcBef>
                <a:spcPts val="1000"/>
              </a:spcBef>
              <a:buFont typeface="Wingdings" panose="05000000000000000000" pitchFamily="2" charset="2"/>
              <a:buChar char="ü"/>
            </a:pPr>
            <a:r>
              <a:rPr lang="en-ZA" sz="1500" dirty="0"/>
              <a:t>A</a:t>
            </a:r>
            <a:r>
              <a:rPr lang="en-ZA" sz="1500" dirty="0" smtClean="0"/>
              <a:t>ward </a:t>
            </a:r>
            <a:r>
              <a:rPr lang="en-ZA" sz="1500" dirty="0"/>
              <a:t>the property to one co-owner subject to </a:t>
            </a:r>
            <a:r>
              <a:rPr lang="en-ZA" sz="1500" dirty="0" smtClean="0"/>
              <a:t>compensation</a:t>
            </a:r>
          </a:p>
          <a:p>
            <a:pPr lvl="1">
              <a:lnSpc>
                <a:spcPct val="150000"/>
              </a:lnSpc>
              <a:spcBef>
                <a:spcPts val="1000"/>
              </a:spcBef>
              <a:buFont typeface="Wingdings" panose="05000000000000000000" pitchFamily="2" charset="2"/>
              <a:buChar char="ü"/>
            </a:pPr>
            <a:r>
              <a:rPr lang="en-ZA" sz="1500" dirty="0"/>
              <a:t>D</a:t>
            </a:r>
            <a:r>
              <a:rPr lang="en-ZA" sz="1500" dirty="0" smtClean="0"/>
              <a:t>irect </a:t>
            </a:r>
            <a:r>
              <a:rPr lang="en-ZA" sz="1500" dirty="0"/>
              <a:t>that the property be sold and the proceeds </a:t>
            </a:r>
            <a:r>
              <a:rPr lang="en-ZA" sz="1500" dirty="0" smtClean="0"/>
              <a:t>divided</a:t>
            </a:r>
            <a:endParaRPr lang="en-ZA" sz="1500" dirty="0"/>
          </a:p>
        </p:txBody>
      </p:sp>
    </p:spTree>
    <p:extLst>
      <p:ext uri="{BB962C8B-B14F-4D97-AF65-F5344CB8AC3E}">
        <p14:creationId xmlns:p14="http://schemas.microsoft.com/office/powerpoint/2010/main" val="197925962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B422DA-3AEA-908E-4566-77FB6CDC79E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93102" y="578734"/>
            <a:ext cx="11003083" cy="705780"/>
          </a:xfrm>
        </p:spPr>
        <p:txBody>
          <a:bodyPr/>
          <a:lstStyle/>
          <a:p>
            <a:pPr lvl="0"/>
            <a:r>
              <a:rPr lang="en-ZA" dirty="0" smtClean="0"/>
              <a:t>Case study: </a:t>
            </a:r>
            <a:r>
              <a:rPr lang="en-ZA" i="1" dirty="0" err="1" smtClean="0"/>
              <a:t>Claassen</a:t>
            </a:r>
            <a:r>
              <a:rPr lang="en-ZA" i="1" dirty="0" smtClean="0"/>
              <a:t> </a:t>
            </a:r>
            <a:r>
              <a:rPr lang="en-ZA" i="1" dirty="0"/>
              <a:t>v </a:t>
            </a:r>
            <a:r>
              <a:rPr lang="en-ZA" i="1" dirty="0" err="1"/>
              <a:t>Quenstedt</a:t>
            </a:r>
            <a:r>
              <a:rPr lang="en-ZA" i="1" dirty="0"/>
              <a:t> and Others</a:t>
            </a:r>
            <a:endParaRPr lang="en-ZA" dirty="0"/>
          </a:p>
        </p:txBody>
      </p:sp>
      <p:sp>
        <p:nvSpPr>
          <p:cNvPr id="4" name="Subtitle 3">
            <a:extLst>
              <a:ext uri="{FF2B5EF4-FFF2-40B4-BE49-F238E27FC236}">
                <a16:creationId xmlns:a16="http://schemas.microsoft.com/office/drawing/2014/main" id="{E0B5C4A0-0D15-624D-8030-F9A4265B0FCE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690465" y="1107231"/>
            <a:ext cx="11105720" cy="4976328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en-ZA" sz="1500" dirty="0" smtClean="0"/>
              <a:t>The </a:t>
            </a:r>
            <a:r>
              <a:rPr lang="en-ZA" sz="1500" dirty="0"/>
              <a:t>parties jointly purchased a property but did not conclude a co-ownership agreement. </a:t>
            </a:r>
            <a:endParaRPr lang="en-ZA" sz="1500" dirty="0" smtClean="0"/>
          </a:p>
          <a:p>
            <a:pPr>
              <a:lnSpc>
                <a:spcPct val="150000"/>
              </a:lnSpc>
            </a:pPr>
            <a:r>
              <a:rPr lang="en-ZA" sz="1500" dirty="0" smtClean="0"/>
              <a:t>Their relationship broke down. Disputes arose </a:t>
            </a:r>
            <a:r>
              <a:rPr lang="en-ZA" sz="1500" dirty="0"/>
              <a:t>regarding occupation, </a:t>
            </a:r>
            <a:r>
              <a:rPr lang="en-ZA" sz="1500" dirty="0" smtClean="0"/>
              <a:t>costs, </a:t>
            </a:r>
            <a:r>
              <a:rPr lang="en-ZA" sz="1500" dirty="0"/>
              <a:t>and division of proceeds.</a:t>
            </a:r>
          </a:p>
          <a:p>
            <a:pPr>
              <a:lnSpc>
                <a:spcPct val="150000"/>
              </a:lnSpc>
            </a:pPr>
            <a:r>
              <a:rPr lang="en-ZA" sz="1500" dirty="0"/>
              <a:t>The court held that:</a:t>
            </a:r>
          </a:p>
          <a:p>
            <a:pPr lvl="1">
              <a:lnSpc>
                <a:spcPct val="150000"/>
              </a:lnSpc>
              <a:spcBef>
                <a:spcPts val="1000"/>
              </a:spcBef>
              <a:buFont typeface="Wingdings" panose="05000000000000000000" pitchFamily="2" charset="2"/>
              <a:buChar char="ü"/>
            </a:pPr>
            <a:r>
              <a:rPr lang="en-ZA" sz="1500" dirty="0"/>
              <a:t>A co-owner in lawful occupation cannot be compelled to pay rent to another co-owner unless rental income is generated.</a:t>
            </a:r>
          </a:p>
          <a:p>
            <a:pPr lvl="1">
              <a:lnSpc>
                <a:spcPct val="150000"/>
              </a:lnSpc>
              <a:spcBef>
                <a:spcPts val="1000"/>
              </a:spcBef>
              <a:buFont typeface="Wingdings" panose="05000000000000000000" pitchFamily="2" charset="2"/>
              <a:buChar char="ü"/>
            </a:pPr>
            <a:r>
              <a:rPr lang="en-ZA" sz="1500" dirty="0"/>
              <a:t>Net sale proceeds must be divided equally in the absence of agreement.</a:t>
            </a:r>
          </a:p>
          <a:p>
            <a:pPr lvl="1">
              <a:lnSpc>
                <a:spcPct val="150000"/>
              </a:lnSpc>
              <a:spcBef>
                <a:spcPts val="1000"/>
              </a:spcBef>
              <a:buFont typeface="Wingdings" panose="05000000000000000000" pitchFamily="2" charset="2"/>
              <a:buChar char="ü"/>
            </a:pPr>
            <a:r>
              <a:rPr lang="en-ZA" sz="1500" dirty="0"/>
              <a:t>Co-ownership must be distinguished from partnership; where no partnership exists, claims prescribe after three years.</a:t>
            </a:r>
          </a:p>
          <a:p>
            <a:pPr lvl="1">
              <a:lnSpc>
                <a:spcPct val="150000"/>
              </a:lnSpc>
              <a:spcBef>
                <a:spcPts val="1000"/>
              </a:spcBef>
              <a:buFont typeface="Wingdings" panose="05000000000000000000" pitchFamily="2" charset="2"/>
              <a:buChar char="ü"/>
            </a:pPr>
            <a:r>
              <a:rPr lang="en-ZA" sz="1500" dirty="0"/>
              <a:t>The litigation could have been avoided had a co-ownership agreement been concluded</a:t>
            </a:r>
            <a:r>
              <a:rPr lang="en-ZA" sz="1500" dirty="0" smtClean="0"/>
              <a:t>.</a:t>
            </a:r>
            <a:endParaRPr lang="en-ZA" sz="1500" dirty="0"/>
          </a:p>
          <a:p>
            <a:pPr>
              <a:lnSpc>
                <a:spcPct val="150000"/>
              </a:lnSpc>
            </a:pPr>
            <a:r>
              <a:rPr lang="en-ZA" sz="1500" dirty="0"/>
              <a:t>Co-ownership can </a:t>
            </a:r>
            <a:r>
              <a:rPr lang="en-ZA" sz="1500" dirty="0" smtClean="0"/>
              <a:t>be effective, </a:t>
            </a:r>
            <a:r>
              <a:rPr lang="en-ZA" sz="1500" dirty="0"/>
              <a:t>but it requires careful planning. </a:t>
            </a:r>
          </a:p>
          <a:p>
            <a:pPr>
              <a:lnSpc>
                <a:spcPct val="150000"/>
              </a:lnSpc>
            </a:pPr>
            <a:r>
              <a:rPr lang="en-ZA" sz="1500" dirty="0"/>
              <a:t>Prospective co-owners should obtain legal advice and regulate their relationship </a:t>
            </a:r>
            <a:r>
              <a:rPr lang="en-ZA" sz="1500" dirty="0" smtClean="0"/>
              <a:t>contractually. </a:t>
            </a:r>
          </a:p>
          <a:p>
            <a:pPr>
              <a:lnSpc>
                <a:spcPct val="150000"/>
              </a:lnSpc>
            </a:pPr>
            <a:r>
              <a:rPr lang="en-ZA" sz="1500" dirty="0" smtClean="0"/>
              <a:t>A </a:t>
            </a:r>
            <a:r>
              <a:rPr lang="en-ZA" sz="1500" dirty="0"/>
              <a:t>well-drafted agreement protects both the property investment and the relationship between the parties.</a:t>
            </a:r>
          </a:p>
          <a:p>
            <a:pPr marL="0" lvl="0" indent="0">
              <a:lnSpc>
                <a:spcPct val="150000"/>
              </a:lnSpc>
              <a:buNone/>
            </a:pPr>
            <a:endParaRPr lang="en-ZA" dirty="0"/>
          </a:p>
        </p:txBody>
      </p:sp>
    </p:spTree>
    <p:extLst>
      <p:ext uri="{BB962C8B-B14F-4D97-AF65-F5344CB8AC3E}">
        <p14:creationId xmlns:p14="http://schemas.microsoft.com/office/powerpoint/2010/main" val="349655364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0FB41F2-4981-2E55-229E-FDCDDAE3BC68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/>
              <a:t>Thank you</a:t>
            </a:r>
          </a:p>
        </p:txBody>
      </p:sp>
    </p:spTree>
    <p:extLst>
      <p:ext uri="{BB962C8B-B14F-4D97-AF65-F5344CB8AC3E}">
        <p14:creationId xmlns:p14="http://schemas.microsoft.com/office/powerpoint/2010/main" val="155157982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STBB">
      <a:dk1>
        <a:srgbClr val="343741"/>
      </a:dk1>
      <a:lt1>
        <a:srgbClr val="FFFFFF"/>
      </a:lt1>
      <a:dk2>
        <a:srgbClr val="9D2234"/>
      </a:dk2>
      <a:lt2>
        <a:srgbClr val="FFFFFF"/>
      </a:lt2>
      <a:accent1>
        <a:srgbClr val="9D2234"/>
      </a:accent1>
      <a:accent2>
        <a:srgbClr val="F37930"/>
      </a:accent2>
      <a:accent3>
        <a:srgbClr val="690032"/>
      </a:accent3>
      <a:accent4>
        <a:srgbClr val="343741"/>
      </a:accent4>
      <a:accent5>
        <a:srgbClr val="C7C9D5"/>
      </a:accent5>
      <a:accent6>
        <a:srgbClr val="9D2234"/>
      </a:accent6>
      <a:hlink>
        <a:srgbClr val="F37920"/>
      </a:hlink>
      <a:folHlink>
        <a:srgbClr val="690032"/>
      </a:folHlink>
    </a:clrScheme>
    <a:fontScheme name="Arial">
      <a:maj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3880a44-fd61-472a-91f0-1d0786044adb" id="{FE9C1FF2-CD96-45F1-A2A0-099EC5815296}" vid="{D86720B3-4858-4CC1-91D8-7E56536ECF6F}"/>
    </a:ext>
  </a:extLst>
</a:theme>
</file>

<file path=ppt/theme/theme2.xml><?xml version="1.0" encoding="utf-8"?>
<a:theme xmlns:a="http://schemas.openxmlformats.org/drawingml/2006/main" name="1_Office Theme">
  <a:themeElements>
    <a:clrScheme name="STBB">
      <a:dk1>
        <a:srgbClr val="343741"/>
      </a:dk1>
      <a:lt1>
        <a:srgbClr val="FFFFFF"/>
      </a:lt1>
      <a:dk2>
        <a:srgbClr val="9D2234"/>
      </a:dk2>
      <a:lt2>
        <a:srgbClr val="FFFFFF"/>
      </a:lt2>
      <a:accent1>
        <a:srgbClr val="9D2234"/>
      </a:accent1>
      <a:accent2>
        <a:srgbClr val="F37930"/>
      </a:accent2>
      <a:accent3>
        <a:srgbClr val="690032"/>
      </a:accent3>
      <a:accent4>
        <a:srgbClr val="343741"/>
      </a:accent4>
      <a:accent5>
        <a:srgbClr val="C7C9D5"/>
      </a:accent5>
      <a:accent6>
        <a:srgbClr val="9D2234"/>
      </a:accent6>
      <a:hlink>
        <a:srgbClr val="F37920"/>
      </a:hlink>
      <a:folHlink>
        <a:srgbClr val="690032"/>
      </a:folHlink>
    </a:clrScheme>
    <a:fontScheme name="Arial">
      <a:maj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3880a44-fd61-472a-91f0-1d0786044adb" id="{FE9C1FF2-CD96-45F1-A2A0-099EC5815296}" vid="{D86720B3-4858-4CC1-91D8-7E56536ECF6F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5659</TotalTime>
  <Words>594</Words>
  <Application>Microsoft Office PowerPoint</Application>
  <PresentationFormat>Widescreen</PresentationFormat>
  <Paragraphs>63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10</vt:i4>
      </vt:variant>
    </vt:vector>
  </HeadingPairs>
  <TitlesOfParts>
    <vt:vector size="15" baseType="lpstr">
      <vt:lpstr>Arial</vt:lpstr>
      <vt:lpstr>Calibri</vt:lpstr>
      <vt:lpstr>Wingdings</vt:lpstr>
      <vt:lpstr>Office Theme</vt:lpstr>
      <vt:lpstr>1_Office Theme</vt:lpstr>
      <vt:lpstr>Co-ownership:  Risks, benefits, and avoiding pitfalls</vt:lpstr>
      <vt:lpstr>What is co-ownership?</vt:lpstr>
      <vt:lpstr>How co-ownership arises </vt:lpstr>
      <vt:lpstr>Co-ownership by agreement</vt:lpstr>
      <vt:lpstr>The benefits of co-ownership</vt:lpstr>
      <vt:lpstr>The risks of co-ownership</vt:lpstr>
      <vt:lpstr>Safeguarding against the pitfalls of co-ownership</vt:lpstr>
      <vt:lpstr>Remedies available to co-owners</vt:lpstr>
      <vt:lpstr>Case study: Claassen v Quenstedt and Others</vt:lpstr>
      <vt:lpstr>Thank you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Commission &amp; Mandate Disputes</dc:title>
  <dc:creator>Dr Samantha Smith</dc:creator>
  <cp:lastModifiedBy>Samantha S</cp:lastModifiedBy>
  <cp:revision>19</cp:revision>
  <dcterms:created xsi:type="dcterms:W3CDTF">2025-12-17T09:54:40Z</dcterms:created>
  <dcterms:modified xsi:type="dcterms:W3CDTF">2026-02-06T09:56:58Z</dcterms:modified>
</cp:coreProperties>
</file>