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3.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 id="2147483841" r:id="rId4"/>
  </p:sldMasterIdLst>
  <p:notesMasterIdLst>
    <p:notesMasterId r:id="rId16"/>
  </p:notesMasterIdLst>
  <p:handoutMasterIdLst>
    <p:handoutMasterId r:id="rId17"/>
  </p:handoutMasterIdLst>
  <p:sldIdLst>
    <p:sldId id="310" r:id="rId5"/>
    <p:sldId id="300" r:id="rId6"/>
    <p:sldId id="281" r:id="rId7"/>
    <p:sldId id="312" r:id="rId8"/>
    <p:sldId id="289" r:id="rId9"/>
    <p:sldId id="313" r:id="rId10"/>
    <p:sldId id="287" r:id="rId11"/>
    <p:sldId id="306" r:id="rId12"/>
    <p:sldId id="314" r:id="rId13"/>
    <p:sldId id="308" r:id="rId14"/>
    <p:sldId id="27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GEoncMszHwrCrtvPZvJRA==" hashData="JW3PMVTzthmUy0iwLOLef4Cb/UbH8sUWBTXtd2dLOBtHpH/vx+E6imH5JRkM9MuMfIRexFmu94zctMZhLYcKe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9469038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997716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7879970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457616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7616100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676391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9291327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247538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0705497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1313531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15638601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11822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306521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7693226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17774795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7806453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4886224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053513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313124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210968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2247698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215700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6185793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559406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311342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27131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0461415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3844734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2479939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29378771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281817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1039391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9890681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35285959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1717845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1633572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70747818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32930210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71249060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5851507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1161660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5587458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2575287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4962416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4319880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904050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62274966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92068916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234581277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237348658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4964455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838133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162213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090761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0417582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34733111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55186038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70870149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3926395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6193437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4804878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05710293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20605850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09170014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49042956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75547074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73687553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401498754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2403820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179221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5030541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57288477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82213733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5975567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0771955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2756496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1461613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841508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835143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4871217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2465555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98423445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14952244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665989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23748579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851587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6206188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6055154"/>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8114401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24519011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15588005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4355134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8359183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00177339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4019956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1617469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18857234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409913011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28266668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13172754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95255751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402731972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84890656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00632425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59898814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9012082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1527230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3561016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7638260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3057089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9878284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08271200"/>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7614595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1957340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741201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18047134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421991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86101309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794679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2273016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0528163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73224051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5523195"/>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60941709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7063217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40337302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0292785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705873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7697225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3514122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409960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4940200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5883909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412610874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2986104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58.xml"/><Relationship Id="rId117" Type="http://schemas.openxmlformats.org/officeDocument/2006/relationships/slideLayout" Target="../slideLayouts/slideLayout149.xml"/><Relationship Id="rId21" Type="http://schemas.openxmlformats.org/officeDocument/2006/relationships/slideLayout" Target="../slideLayouts/slideLayout53.xml"/><Relationship Id="rId42" Type="http://schemas.openxmlformats.org/officeDocument/2006/relationships/slideLayout" Target="../slideLayouts/slideLayout74.xml"/><Relationship Id="rId47" Type="http://schemas.openxmlformats.org/officeDocument/2006/relationships/slideLayout" Target="../slideLayouts/slideLayout79.xml"/><Relationship Id="rId63" Type="http://schemas.openxmlformats.org/officeDocument/2006/relationships/slideLayout" Target="../slideLayouts/slideLayout95.xml"/><Relationship Id="rId68" Type="http://schemas.openxmlformats.org/officeDocument/2006/relationships/slideLayout" Target="../slideLayouts/slideLayout100.xml"/><Relationship Id="rId84" Type="http://schemas.openxmlformats.org/officeDocument/2006/relationships/slideLayout" Target="../slideLayouts/slideLayout116.xml"/><Relationship Id="rId89" Type="http://schemas.openxmlformats.org/officeDocument/2006/relationships/slideLayout" Target="../slideLayouts/slideLayout121.xml"/><Relationship Id="rId112" Type="http://schemas.openxmlformats.org/officeDocument/2006/relationships/slideLayout" Target="../slideLayouts/slideLayout144.xml"/><Relationship Id="rId16" Type="http://schemas.openxmlformats.org/officeDocument/2006/relationships/slideLayout" Target="../slideLayouts/slideLayout48.xml"/><Relationship Id="rId107" Type="http://schemas.openxmlformats.org/officeDocument/2006/relationships/slideLayout" Target="../slideLayouts/slideLayout139.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37" Type="http://schemas.openxmlformats.org/officeDocument/2006/relationships/slideLayout" Target="../slideLayouts/slideLayout69.xml"/><Relationship Id="rId40" Type="http://schemas.openxmlformats.org/officeDocument/2006/relationships/slideLayout" Target="../slideLayouts/slideLayout72.xml"/><Relationship Id="rId45" Type="http://schemas.openxmlformats.org/officeDocument/2006/relationships/slideLayout" Target="../slideLayouts/slideLayout77.xml"/><Relationship Id="rId53" Type="http://schemas.openxmlformats.org/officeDocument/2006/relationships/slideLayout" Target="../slideLayouts/slideLayout85.xml"/><Relationship Id="rId58" Type="http://schemas.openxmlformats.org/officeDocument/2006/relationships/slideLayout" Target="../slideLayouts/slideLayout90.xml"/><Relationship Id="rId66" Type="http://schemas.openxmlformats.org/officeDocument/2006/relationships/slideLayout" Target="../slideLayouts/slideLayout98.xml"/><Relationship Id="rId74" Type="http://schemas.openxmlformats.org/officeDocument/2006/relationships/slideLayout" Target="../slideLayouts/slideLayout106.xml"/><Relationship Id="rId79" Type="http://schemas.openxmlformats.org/officeDocument/2006/relationships/slideLayout" Target="../slideLayouts/slideLayout111.xml"/><Relationship Id="rId87" Type="http://schemas.openxmlformats.org/officeDocument/2006/relationships/slideLayout" Target="../slideLayouts/slideLayout119.xml"/><Relationship Id="rId102" Type="http://schemas.openxmlformats.org/officeDocument/2006/relationships/slideLayout" Target="../slideLayouts/slideLayout134.xml"/><Relationship Id="rId110" Type="http://schemas.openxmlformats.org/officeDocument/2006/relationships/slideLayout" Target="../slideLayouts/slideLayout142.xml"/><Relationship Id="rId115" Type="http://schemas.openxmlformats.org/officeDocument/2006/relationships/slideLayout" Target="../slideLayouts/slideLayout147.xml"/><Relationship Id="rId5" Type="http://schemas.openxmlformats.org/officeDocument/2006/relationships/slideLayout" Target="../slideLayouts/slideLayout37.xml"/><Relationship Id="rId61" Type="http://schemas.openxmlformats.org/officeDocument/2006/relationships/slideLayout" Target="../slideLayouts/slideLayout93.xml"/><Relationship Id="rId82" Type="http://schemas.openxmlformats.org/officeDocument/2006/relationships/slideLayout" Target="../slideLayouts/slideLayout114.xml"/><Relationship Id="rId90" Type="http://schemas.openxmlformats.org/officeDocument/2006/relationships/slideLayout" Target="../slideLayouts/slideLayout122.xml"/><Relationship Id="rId95" Type="http://schemas.openxmlformats.org/officeDocument/2006/relationships/slideLayout" Target="../slideLayouts/slideLayout127.xml"/><Relationship Id="rId19" Type="http://schemas.openxmlformats.org/officeDocument/2006/relationships/slideLayout" Target="../slideLayouts/slideLayout5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slideLayout" Target="../slideLayouts/slideLayout67.xml"/><Relationship Id="rId43" Type="http://schemas.openxmlformats.org/officeDocument/2006/relationships/slideLayout" Target="../slideLayouts/slideLayout75.xml"/><Relationship Id="rId48" Type="http://schemas.openxmlformats.org/officeDocument/2006/relationships/slideLayout" Target="../slideLayouts/slideLayout80.xml"/><Relationship Id="rId56" Type="http://schemas.openxmlformats.org/officeDocument/2006/relationships/slideLayout" Target="../slideLayouts/slideLayout88.xml"/><Relationship Id="rId64" Type="http://schemas.openxmlformats.org/officeDocument/2006/relationships/slideLayout" Target="../slideLayouts/slideLayout96.xml"/><Relationship Id="rId69" Type="http://schemas.openxmlformats.org/officeDocument/2006/relationships/slideLayout" Target="../slideLayouts/slideLayout101.xml"/><Relationship Id="rId77" Type="http://schemas.openxmlformats.org/officeDocument/2006/relationships/slideLayout" Target="../slideLayouts/slideLayout109.xml"/><Relationship Id="rId100" Type="http://schemas.openxmlformats.org/officeDocument/2006/relationships/slideLayout" Target="../slideLayouts/slideLayout132.xml"/><Relationship Id="rId105" Type="http://schemas.openxmlformats.org/officeDocument/2006/relationships/slideLayout" Target="../slideLayouts/slideLayout137.xml"/><Relationship Id="rId113" Type="http://schemas.openxmlformats.org/officeDocument/2006/relationships/slideLayout" Target="../slideLayouts/slideLayout145.xml"/><Relationship Id="rId118" Type="http://schemas.openxmlformats.org/officeDocument/2006/relationships/slideLayout" Target="../slideLayouts/slideLayout150.xml"/><Relationship Id="rId8" Type="http://schemas.openxmlformats.org/officeDocument/2006/relationships/slideLayout" Target="../slideLayouts/slideLayout40.xml"/><Relationship Id="rId51" Type="http://schemas.openxmlformats.org/officeDocument/2006/relationships/slideLayout" Target="../slideLayouts/slideLayout83.xml"/><Relationship Id="rId72" Type="http://schemas.openxmlformats.org/officeDocument/2006/relationships/slideLayout" Target="../slideLayouts/slideLayout104.xml"/><Relationship Id="rId80" Type="http://schemas.openxmlformats.org/officeDocument/2006/relationships/slideLayout" Target="../slideLayouts/slideLayout112.xml"/><Relationship Id="rId85" Type="http://schemas.openxmlformats.org/officeDocument/2006/relationships/slideLayout" Target="../slideLayouts/slideLayout117.xml"/><Relationship Id="rId93" Type="http://schemas.openxmlformats.org/officeDocument/2006/relationships/slideLayout" Target="../slideLayouts/slideLayout125.xml"/><Relationship Id="rId98" Type="http://schemas.openxmlformats.org/officeDocument/2006/relationships/slideLayout" Target="../slideLayouts/slideLayout130.xml"/><Relationship Id="rId3" Type="http://schemas.openxmlformats.org/officeDocument/2006/relationships/slideLayout" Target="../slideLayouts/slideLayout35.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38" Type="http://schemas.openxmlformats.org/officeDocument/2006/relationships/slideLayout" Target="../slideLayouts/slideLayout70.xml"/><Relationship Id="rId46" Type="http://schemas.openxmlformats.org/officeDocument/2006/relationships/slideLayout" Target="../slideLayouts/slideLayout78.xml"/><Relationship Id="rId59" Type="http://schemas.openxmlformats.org/officeDocument/2006/relationships/slideLayout" Target="../slideLayouts/slideLayout91.xml"/><Relationship Id="rId67" Type="http://schemas.openxmlformats.org/officeDocument/2006/relationships/slideLayout" Target="../slideLayouts/slideLayout99.xml"/><Relationship Id="rId103" Type="http://schemas.openxmlformats.org/officeDocument/2006/relationships/slideLayout" Target="../slideLayouts/slideLayout135.xml"/><Relationship Id="rId108" Type="http://schemas.openxmlformats.org/officeDocument/2006/relationships/slideLayout" Target="../slideLayouts/slideLayout140.xml"/><Relationship Id="rId116" Type="http://schemas.openxmlformats.org/officeDocument/2006/relationships/slideLayout" Target="../slideLayouts/slideLayout148.xml"/><Relationship Id="rId20" Type="http://schemas.openxmlformats.org/officeDocument/2006/relationships/slideLayout" Target="../slideLayouts/slideLayout52.xml"/><Relationship Id="rId41" Type="http://schemas.openxmlformats.org/officeDocument/2006/relationships/slideLayout" Target="../slideLayouts/slideLayout73.xml"/><Relationship Id="rId54" Type="http://schemas.openxmlformats.org/officeDocument/2006/relationships/slideLayout" Target="../slideLayouts/slideLayout86.xml"/><Relationship Id="rId62" Type="http://schemas.openxmlformats.org/officeDocument/2006/relationships/slideLayout" Target="../slideLayouts/slideLayout94.xml"/><Relationship Id="rId70" Type="http://schemas.openxmlformats.org/officeDocument/2006/relationships/slideLayout" Target="../slideLayouts/slideLayout102.xml"/><Relationship Id="rId75" Type="http://schemas.openxmlformats.org/officeDocument/2006/relationships/slideLayout" Target="../slideLayouts/slideLayout107.xml"/><Relationship Id="rId83" Type="http://schemas.openxmlformats.org/officeDocument/2006/relationships/slideLayout" Target="../slideLayouts/slideLayout115.xml"/><Relationship Id="rId88" Type="http://schemas.openxmlformats.org/officeDocument/2006/relationships/slideLayout" Target="../slideLayouts/slideLayout120.xml"/><Relationship Id="rId91" Type="http://schemas.openxmlformats.org/officeDocument/2006/relationships/slideLayout" Target="../slideLayouts/slideLayout123.xml"/><Relationship Id="rId96" Type="http://schemas.openxmlformats.org/officeDocument/2006/relationships/slideLayout" Target="../slideLayouts/slideLayout128.xml"/><Relationship Id="rId111" Type="http://schemas.openxmlformats.org/officeDocument/2006/relationships/slideLayout" Target="../slideLayouts/slideLayout14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36" Type="http://schemas.openxmlformats.org/officeDocument/2006/relationships/slideLayout" Target="../slideLayouts/slideLayout68.xml"/><Relationship Id="rId49" Type="http://schemas.openxmlformats.org/officeDocument/2006/relationships/slideLayout" Target="../slideLayouts/slideLayout81.xml"/><Relationship Id="rId57" Type="http://schemas.openxmlformats.org/officeDocument/2006/relationships/slideLayout" Target="../slideLayouts/slideLayout89.xml"/><Relationship Id="rId106" Type="http://schemas.openxmlformats.org/officeDocument/2006/relationships/slideLayout" Target="../slideLayouts/slideLayout138.xml"/><Relationship Id="rId114" Type="http://schemas.openxmlformats.org/officeDocument/2006/relationships/slideLayout" Target="../slideLayouts/slideLayout146.xml"/><Relationship Id="rId119" Type="http://schemas.openxmlformats.org/officeDocument/2006/relationships/slideLayout" Target="../slideLayouts/slideLayout151.xml"/><Relationship Id="rId10" Type="http://schemas.openxmlformats.org/officeDocument/2006/relationships/slideLayout" Target="../slideLayouts/slideLayout42.xml"/><Relationship Id="rId31" Type="http://schemas.openxmlformats.org/officeDocument/2006/relationships/slideLayout" Target="../slideLayouts/slideLayout63.xml"/><Relationship Id="rId44" Type="http://schemas.openxmlformats.org/officeDocument/2006/relationships/slideLayout" Target="../slideLayouts/slideLayout76.xml"/><Relationship Id="rId52" Type="http://schemas.openxmlformats.org/officeDocument/2006/relationships/slideLayout" Target="../slideLayouts/slideLayout84.xml"/><Relationship Id="rId60" Type="http://schemas.openxmlformats.org/officeDocument/2006/relationships/slideLayout" Target="../slideLayouts/slideLayout92.xml"/><Relationship Id="rId65" Type="http://schemas.openxmlformats.org/officeDocument/2006/relationships/slideLayout" Target="../slideLayouts/slideLayout97.xml"/><Relationship Id="rId73" Type="http://schemas.openxmlformats.org/officeDocument/2006/relationships/slideLayout" Target="../slideLayouts/slideLayout105.xml"/><Relationship Id="rId78" Type="http://schemas.openxmlformats.org/officeDocument/2006/relationships/slideLayout" Target="../slideLayouts/slideLayout110.xml"/><Relationship Id="rId81" Type="http://schemas.openxmlformats.org/officeDocument/2006/relationships/slideLayout" Target="../slideLayouts/slideLayout113.xml"/><Relationship Id="rId86" Type="http://schemas.openxmlformats.org/officeDocument/2006/relationships/slideLayout" Target="../slideLayouts/slideLayout118.xml"/><Relationship Id="rId94" Type="http://schemas.openxmlformats.org/officeDocument/2006/relationships/slideLayout" Target="../slideLayouts/slideLayout126.xml"/><Relationship Id="rId99" Type="http://schemas.openxmlformats.org/officeDocument/2006/relationships/slideLayout" Target="../slideLayouts/slideLayout131.xml"/><Relationship Id="rId101" Type="http://schemas.openxmlformats.org/officeDocument/2006/relationships/slideLayout" Target="../slideLayouts/slideLayout13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9" Type="http://schemas.openxmlformats.org/officeDocument/2006/relationships/slideLayout" Target="../slideLayouts/slideLayout71.xml"/><Relationship Id="rId109" Type="http://schemas.openxmlformats.org/officeDocument/2006/relationships/slideLayout" Target="../slideLayouts/slideLayout141.xml"/><Relationship Id="rId34" Type="http://schemas.openxmlformats.org/officeDocument/2006/relationships/slideLayout" Target="../slideLayouts/slideLayout66.xml"/><Relationship Id="rId50" Type="http://schemas.openxmlformats.org/officeDocument/2006/relationships/slideLayout" Target="../slideLayouts/slideLayout82.xml"/><Relationship Id="rId55" Type="http://schemas.openxmlformats.org/officeDocument/2006/relationships/slideLayout" Target="../slideLayouts/slideLayout87.xml"/><Relationship Id="rId76" Type="http://schemas.openxmlformats.org/officeDocument/2006/relationships/slideLayout" Target="../slideLayouts/slideLayout108.xml"/><Relationship Id="rId97" Type="http://schemas.openxmlformats.org/officeDocument/2006/relationships/slideLayout" Target="../slideLayouts/slideLayout129.xml"/><Relationship Id="rId104" Type="http://schemas.openxmlformats.org/officeDocument/2006/relationships/slideLayout" Target="../slideLayouts/slideLayout136.xml"/><Relationship Id="rId120" Type="http://schemas.openxmlformats.org/officeDocument/2006/relationships/theme" Target="../theme/theme3.xml"/><Relationship Id="rId7" Type="http://schemas.openxmlformats.org/officeDocument/2006/relationships/slideLayout" Target="../slideLayouts/slideLayout39.xml"/><Relationship Id="rId71" Type="http://schemas.openxmlformats.org/officeDocument/2006/relationships/slideLayout" Target="../slideLayouts/slideLayout103.xml"/><Relationship Id="rId92" Type="http://schemas.openxmlformats.org/officeDocument/2006/relationships/slideLayout" Target="../slideLayouts/slideLayout124.xml"/><Relationship Id="rId2" Type="http://schemas.openxmlformats.org/officeDocument/2006/relationships/slideLayout" Target="../slideLayouts/slideLayout34.xml"/><Relationship Id="rId29" Type="http://schemas.openxmlformats.org/officeDocument/2006/relationships/slideLayout" Target="../slideLayouts/slideLayout6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theme" Target="../theme/theme4.xml"/><Relationship Id="rId2" Type="http://schemas.openxmlformats.org/officeDocument/2006/relationships/slideLayout" Target="../slideLayouts/slideLayout153.xml"/><Relationship Id="rId16" Type="http://schemas.openxmlformats.org/officeDocument/2006/relationships/slideLayout" Target="../slideLayouts/slideLayout167.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69243178"/>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39" r:id="rId18"/>
    <p:sldLayoutId id="2147483740" r:id="rId19"/>
    <p:sldLayoutId id="2147483741" r:id="rId20"/>
    <p:sldLayoutId id="2147483742" r:id="rId21"/>
    <p:sldLayoutId id="2147483743" r:id="rId22"/>
    <p:sldLayoutId id="2147483744" r:id="rId23"/>
    <p:sldLayoutId id="2147483745" r:id="rId24"/>
    <p:sldLayoutId id="2147483746" r:id="rId25"/>
    <p:sldLayoutId id="2147483747" r:id="rId26"/>
    <p:sldLayoutId id="2147483748" r:id="rId27"/>
    <p:sldLayoutId id="2147483749" r:id="rId28"/>
    <p:sldLayoutId id="2147483750" r:id="rId29"/>
    <p:sldLayoutId id="2147483751" r:id="rId30"/>
    <p:sldLayoutId id="2147483752" r:id="rId31"/>
    <p:sldLayoutId id="2147483753" r:id="rId32"/>
    <p:sldLayoutId id="2147483754" r:id="rId33"/>
    <p:sldLayoutId id="2147483755" r:id="rId34"/>
    <p:sldLayoutId id="2147483756" r:id="rId35"/>
    <p:sldLayoutId id="2147483757" r:id="rId36"/>
    <p:sldLayoutId id="2147483758" r:id="rId37"/>
    <p:sldLayoutId id="2147483759" r:id="rId38"/>
    <p:sldLayoutId id="2147483760" r:id="rId39"/>
    <p:sldLayoutId id="2147483761" r:id="rId40"/>
    <p:sldLayoutId id="2147483762" r:id="rId41"/>
    <p:sldLayoutId id="2147483763" r:id="rId42"/>
    <p:sldLayoutId id="2147483764" r:id="rId43"/>
    <p:sldLayoutId id="2147483765" r:id="rId44"/>
    <p:sldLayoutId id="2147483766" r:id="rId45"/>
    <p:sldLayoutId id="2147483767" r:id="rId46"/>
    <p:sldLayoutId id="2147483768" r:id="rId47"/>
    <p:sldLayoutId id="2147483769" r:id="rId48"/>
    <p:sldLayoutId id="2147483770" r:id="rId49"/>
    <p:sldLayoutId id="2147483771" r:id="rId50"/>
    <p:sldLayoutId id="2147483772" r:id="rId51"/>
    <p:sldLayoutId id="2147483773" r:id="rId52"/>
    <p:sldLayoutId id="2147483774" r:id="rId53"/>
    <p:sldLayoutId id="2147483775" r:id="rId54"/>
    <p:sldLayoutId id="2147483776" r:id="rId55"/>
    <p:sldLayoutId id="2147483777" r:id="rId56"/>
    <p:sldLayoutId id="2147483778" r:id="rId57"/>
    <p:sldLayoutId id="2147483779" r:id="rId58"/>
    <p:sldLayoutId id="2147483780" r:id="rId59"/>
    <p:sldLayoutId id="2147483781" r:id="rId60"/>
    <p:sldLayoutId id="2147483782" r:id="rId61"/>
    <p:sldLayoutId id="2147483783" r:id="rId62"/>
    <p:sldLayoutId id="2147483784" r:id="rId63"/>
    <p:sldLayoutId id="2147483785" r:id="rId64"/>
    <p:sldLayoutId id="2147483786" r:id="rId65"/>
    <p:sldLayoutId id="2147483787" r:id="rId66"/>
    <p:sldLayoutId id="2147483788" r:id="rId67"/>
    <p:sldLayoutId id="2147483789" r:id="rId68"/>
    <p:sldLayoutId id="2147483790" r:id="rId69"/>
    <p:sldLayoutId id="2147483791" r:id="rId70"/>
    <p:sldLayoutId id="2147483792" r:id="rId71"/>
    <p:sldLayoutId id="2147483793" r:id="rId72"/>
    <p:sldLayoutId id="2147483794" r:id="rId73"/>
    <p:sldLayoutId id="2147483795" r:id="rId74"/>
    <p:sldLayoutId id="2147483796" r:id="rId75"/>
    <p:sldLayoutId id="2147483797" r:id="rId76"/>
    <p:sldLayoutId id="2147483798" r:id="rId77"/>
    <p:sldLayoutId id="2147483799" r:id="rId78"/>
    <p:sldLayoutId id="2147483800" r:id="rId79"/>
    <p:sldLayoutId id="2147483801" r:id="rId80"/>
    <p:sldLayoutId id="2147483802" r:id="rId81"/>
    <p:sldLayoutId id="2147483803" r:id="rId82"/>
    <p:sldLayoutId id="2147483804" r:id="rId83"/>
    <p:sldLayoutId id="2147483805" r:id="rId84"/>
    <p:sldLayoutId id="2147483806" r:id="rId85"/>
    <p:sldLayoutId id="2147483807" r:id="rId86"/>
    <p:sldLayoutId id="2147483808" r:id="rId87"/>
    <p:sldLayoutId id="2147483809" r:id="rId88"/>
    <p:sldLayoutId id="2147483810" r:id="rId89"/>
    <p:sldLayoutId id="2147483811" r:id="rId90"/>
    <p:sldLayoutId id="2147483812" r:id="rId91"/>
    <p:sldLayoutId id="2147483813" r:id="rId92"/>
    <p:sldLayoutId id="2147483814" r:id="rId93"/>
    <p:sldLayoutId id="2147483815" r:id="rId94"/>
    <p:sldLayoutId id="2147483816" r:id="rId95"/>
    <p:sldLayoutId id="2147483817" r:id="rId96"/>
    <p:sldLayoutId id="2147483818" r:id="rId97"/>
    <p:sldLayoutId id="2147483819" r:id="rId98"/>
    <p:sldLayoutId id="2147483820" r:id="rId99"/>
    <p:sldLayoutId id="2147483821" r:id="rId100"/>
    <p:sldLayoutId id="2147483822" r:id="rId101"/>
    <p:sldLayoutId id="2147483823" r:id="rId102"/>
    <p:sldLayoutId id="2147483824" r:id="rId103"/>
    <p:sldLayoutId id="2147483825" r:id="rId104"/>
    <p:sldLayoutId id="2147483826" r:id="rId105"/>
    <p:sldLayoutId id="2147483827" r:id="rId106"/>
    <p:sldLayoutId id="2147483828" r:id="rId107"/>
    <p:sldLayoutId id="2147483829" r:id="rId108"/>
    <p:sldLayoutId id="2147483830" r:id="rId109"/>
    <p:sldLayoutId id="2147483831" r:id="rId110"/>
    <p:sldLayoutId id="2147483832" r:id="rId111"/>
    <p:sldLayoutId id="2147483833" r:id="rId112"/>
    <p:sldLayoutId id="2147483834" r:id="rId113"/>
    <p:sldLayoutId id="2147483835" r:id="rId114"/>
    <p:sldLayoutId id="2147483836" r:id="rId115"/>
    <p:sldLayoutId id="2147483837" r:id="rId116"/>
    <p:sldLayoutId id="2147483838" r:id="rId117"/>
    <p:sldLayoutId id="2147483839" r:id="rId118"/>
    <p:sldLayoutId id="2147483840"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49767948"/>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6.xml"/></Relationships>
</file>

<file path=ppt/slides/_rels/slide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a:spLocks noGrp="1"/>
          </p:cNvSpPr>
          <p:nvPr>
            <p:ph type="ctrTitle"/>
          </p:nvPr>
        </p:nvSpPr>
        <p:spPr>
          <a:xfrm>
            <a:off x="3226208" y="4406430"/>
            <a:ext cx="5499503" cy="1021406"/>
          </a:xfrm>
        </p:spPr>
        <p:txBody>
          <a:bodyPr/>
          <a:lstStyle/>
          <a:p>
            <a:r>
              <a:rPr lang="en-ZA" dirty="0" smtClean="0"/>
              <a:t>Understanding exclusive use areas in sectional title schemes</a:t>
            </a:r>
            <a:endParaRPr lang="en-ZA" dirty="0"/>
          </a:p>
        </p:txBody>
      </p:sp>
    </p:spTree>
    <p:extLst>
      <p:ext uri="{BB962C8B-B14F-4D97-AF65-F5344CB8AC3E}">
        <p14:creationId xmlns:p14="http://schemas.microsoft.com/office/powerpoint/2010/main" val="13091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284514"/>
            <a:ext cx="4736360" cy="3964336"/>
          </a:xfrm>
        </p:spPr>
        <p:txBody>
          <a:bodyPr>
            <a:normAutofit/>
          </a:bodyPr>
          <a:lstStyle/>
          <a:p>
            <a:pPr marL="0" indent="0">
              <a:lnSpc>
                <a:spcPct val="200000"/>
              </a:lnSpc>
              <a:buNone/>
            </a:pPr>
            <a:r>
              <a:rPr lang="en-US" sz="1500" dirty="0" smtClean="0">
                <a:solidFill>
                  <a:srgbClr val="343741"/>
                </a:solidFill>
              </a:rPr>
              <a:t>A sectional title scheme has two components:</a:t>
            </a:r>
          </a:p>
          <a:p>
            <a:pPr marL="800100" lvl="1" indent="-342900">
              <a:lnSpc>
                <a:spcPct val="200000"/>
              </a:lnSpc>
              <a:buFont typeface="+mj-lt"/>
              <a:buAutoNum type="arabicPeriod"/>
            </a:pPr>
            <a:r>
              <a:rPr lang="en-US" sz="1500" dirty="0" smtClean="0">
                <a:solidFill>
                  <a:srgbClr val="343741"/>
                </a:solidFill>
              </a:rPr>
              <a:t>Sections</a:t>
            </a:r>
          </a:p>
          <a:p>
            <a:pPr marL="800100" lvl="1" indent="-342900">
              <a:lnSpc>
                <a:spcPct val="200000"/>
              </a:lnSpc>
              <a:buFont typeface="+mj-lt"/>
              <a:buAutoNum type="arabicPeriod"/>
            </a:pPr>
            <a:r>
              <a:rPr lang="en-US" sz="1500" dirty="0" smtClean="0">
                <a:solidFill>
                  <a:srgbClr val="343741"/>
                </a:solidFill>
              </a:rPr>
              <a:t>Common property </a:t>
            </a:r>
          </a:p>
          <a:p>
            <a:pPr>
              <a:lnSpc>
                <a:spcPct val="200000"/>
              </a:lnSpc>
            </a:pPr>
            <a:r>
              <a:rPr lang="en-US" sz="1500" dirty="0" smtClean="0">
                <a:solidFill>
                  <a:srgbClr val="343741"/>
                </a:solidFill>
              </a:rPr>
              <a:t>Sections can be owned.</a:t>
            </a:r>
          </a:p>
          <a:p>
            <a:pPr>
              <a:lnSpc>
                <a:spcPct val="200000"/>
              </a:lnSpc>
            </a:pPr>
            <a:r>
              <a:rPr lang="en-US" sz="1500" dirty="0" smtClean="0">
                <a:solidFill>
                  <a:srgbClr val="343741"/>
                </a:solidFill>
              </a:rPr>
              <a:t>Common property belongs to all owners of the sections in undivided shares. </a:t>
            </a:r>
            <a:endParaRPr lang="en-US" sz="1500" dirty="0">
              <a:solidFill>
                <a:srgbClr val="343741"/>
              </a:solidFill>
            </a:endParaRPr>
          </a:p>
        </p:txBody>
      </p:sp>
      <p:pic>
        <p:nvPicPr>
          <p:cNvPr id="10" name="Picture Placeholder 9"/>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0966" b="20966"/>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Understanding exclusive use areas</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GB" sz="1500" dirty="0"/>
              <a:t>You cannot assume that a particular building is a </a:t>
            </a:r>
            <a:r>
              <a:rPr lang="en-GB" sz="1500" dirty="0" smtClean="0"/>
              <a:t>section</a:t>
            </a:r>
            <a:r>
              <a:rPr lang="en-GB" sz="1500" dirty="0"/>
              <a:t> </a:t>
            </a:r>
            <a:r>
              <a:rPr lang="en-GB" sz="1500" dirty="0" smtClean="0"/>
              <a:t>or </a:t>
            </a:r>
            <a:r>
              <a:rPr lang="en-GB" sz="1500" dirty="0"/>
              <a:t>that a parking </a:t>
            </a:r>
            <a:r>
              <a:rPr lang="en-GB" sz="1500" dirty="0" smtClean="0"/>
              <a:t>bay is </a:t>
            </a:r>
            <a:r>
              <a:rPr lang="en-GB" sz="1500" dirty="0"/>
              <a:t>an exclusive use area. </a:t>
            </a:r>
          </a:p>
          <a:p>
            <a:pPr>
              <a:lnSpc>
                <a:spcPct val="200000"/>
              </a:lnSpc>
            </a:pPr>
            <a:r>
              <a:rPr lang="en-GB" sz="1500" dirty="0"/>
              <a:t>The only way to establish </a:t>
            </a:r>
            <a:r>
              <a:rPr lang="en-GB" sz="1500" dirty="0" smtClean="0"/>
              <a:t>this is </a:t>
            </a:r>
            <a:r>
              <a:rPr lang="en-GB" sz="1500" dirty="0"/>
              <a:t>by checking the registered sectional title plan. </a:t>
            </a:r>
          </a:p>
          <a:p>
            <a:pPr>
              <a:lnSpc>
                <a:spcPct val="200000"/>
              </a:lnSpc>
            </a:pPr>
            <a:r>
              <a:rPr lang="en-GB" sz="1500" dirty="0"/>
              <a:t>The registered plan is a blueprint for the Deeds Office to record the details of the sectional title scheme. </a:t>
            </a:r>
          </a:p>
          <a:p>
            <a:pPr>
              <a:lnSpc>
                <a:spcPct val="200000"/>
              </a:lnSpc>
            </a:pPr>
            <a:r>
              <a:rPr lang="en-GB" sz="1500" dirty="0"/>
              <a:t>Exclusive use areas are parts of the common property that are </a:t>
            </a:r>
            <a:r>
              <a:rPr lang="en-GB" sz="1500" dirty="0" smtClean="0"/>
              <a:t>‘formally’ </a:t>
            </a:r>
            <a:r>
              <a:rPr lang="en-GB" sz="1500" dirty="0"/>
              <a:t>reserved for the use by the </a:t>
            </a:r>
            <a:r>
              <a:rPr lang="en-GB" sz="1500" dirty="0" smtClean="0"/>
              <a:t>‘owner’.</a:t>
            </a:r>
            <a:endParaRPr lang="en-GB" sz="1500" dirty="0"/>
          </a:p>
          <a:p>
            <a:pPr>
              <a:lnSpc>
                <a:spcPct val="200000"/>
              </a:lnSpc>
            </a:pPr>
            <a:r>
              <a:rPr lang="en-GB" sz="1500" dirty="0"/>
              <a:t>A garden, parking bay, patio, or another such attribute, </a:t>
            </a:r>
            <a:r>
              <a:rPr lang="en-GB" sz="1500" dirty="0" smtClean="0"/>
              <a:t>may appear </a:t>
            </a:r>
            <a:r>
              <a:rPr lang="en-GB" sz="1500" dirty="0"/>
              <a:t>to be designed for the sole use of a section owner as an exclusive use area. </a:t>
            </a:r>
          </a:p>
          <a:p>
            <a:pPr>
              <a:lnSpc>
                <a:spcPct val="200000"/>
              </a:lnSpc>
            </a:pPr>
            <a:r>
              <a:rPr lang="en-GB" sz="1500" dirty="0"/>
              <a:t>If it is recorded on the registered sectional title plan, it will reflect in the Deeds Office records and can be bought, sold, and mortgaged. </a:t>
            </a:r>
          </a:p>
        </p:txBody>
      </p:sp>
    </p:spTree>
    <p:extLst>
      <p:ext uri="{BB962C8B-B14F-4D97-AF65-F5344CB8AC3E}">
        <p14:creationId xmlns:p14="http://schemas.microsoft.com/office/powerpoint/2010/main" val="4190646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141168" y="578734"/>
            <a:ext cx="6655017" cy="705780"/>
          </a:xfrm>
        </p:spPr>
        <p:txBody>
          <a:bodyPr/>
          <a:lstStyle/>
          <a:p>
            <a:r>
              <a:rPr lang="en-US" dirty="0" smtClean="0"/>
              <a:t>Formal v informal exclusive use areas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141168" y="1172545"/>
            <a:ext cx="6655018" cy="4939005"/>
          </a:xfrm>
        </p:spPr>
        <p:txBody>
          <a:bodyPr>
            <a:normAutofit fontScale="92500" lnSpcReduction="20000"/>
          </a:bodyPr>
          <a:lstStyle/>
          <a:p>
            <a:pPr>
              <a:lnSpc>
                <a:spcPct val="200000"/>
              </a:lnSpc>
            </a:pPr>
            <a:r>
              <a:rPr lang="en-GB" sz="1600" dirty="0"/>
              <a:t>Developers may choose not to include </a:t>
            </a:r>
            <a:r>
              <a:rPr lang="en-GB" sz="1600" dirty="0" smtClean="0"/>
              <a:t>EUAs </a:t>
            </a:r>
            <a:r>
              <a:rPr lang="en-GB" sz="1600" dirty="0"/>
              <a:t>on the sectional plan due to time and cost constraints associated with using land surveyors.</a:t>
            </a:r>
          </a:p>
          <a:p>
            <a:pPr>
              <a:lnSpc>
                <a:spcPct val="200000"/>
              </a:lnSpc>
            </a:pPr>
            <a:r>
              <a:rPr lang="en-GB" sz="1600" dirty="0"/>
              <a:t>This means that areas like gardens or parking bays aren't formally recognised as </a:t>
            </a:r>
            <a:r>
              <a:rPr lang="en-GB" sz="1600" dirty="0" smtClean="0"/>
              <a:t>EUAs </a:t>
            </a:r>
            <a:r>
              <a:rPr lang="en-GB" sz="1600" dirty="0"/>
              <a:t>by the Deeds Office.</a:t>
            </a:r>
          </a:p>
          <a:p>
            <a:pPr>
              <a:lnSpc>
                <a:spcPct val="200000"/>
              </a:lnSpc>
            </a:pPr>
            <a:r>
              <a:rPr lang="en-GB" sz="1600" dirty="0"/>
              <a:t>Despite not being formally recorded, these areas may still exist and be used by the unit </a:t>
            </a:r>
            <a:r>
              <a:rPr lang="en-GB" sz="1600" dirty="0" smtClean="0"/>
              <a:t>owner</a:t>
            </a:r>
            <a:r>
              <a:rPr lang="en-GB" sz="1600" dirty="0"/>
              <a:t>.</a:t>
            </a:r>
          </a:p>
          <a:p>
            <a:pPr>
              <a:lnSpc>
                <a:spcPct val="200000"/>
              </a:lnSpc>
            </a:pPr>
            <a:r>
              <a:rPr lang="en-GB" sz="1600" dirty="0"/>
              <a:t>To address this, developers often allocate rights to certain areas in scheme </a:t>
            </a:r>
            <a:r>
              <a:rPr lang="en-GB" sz="1600" dirty="0" smtClean="0"/>
              <a:t>rules. </a:t>
            </a:r>
          </a:p>
          <a:p>
            <a:pPr>
              <a:lnSpc>
                <a:spcPct val="200000"/>
              </a:lnSpc>
            </a:pPr>
            <a:r>
              <a:rPr lang="en-GB" sz="1600" dirty="0" smtClean="0"/>
              <a:t>These ‘informal’ EUAs are </a:t>
            </a:r>
            <a:r>
              <a:rPr lang="en-GB" sz="1600" dirty="0"/>
              <a:t>not legally designated but serve to differentiate them from formal </a:t>
            </a:r>
            <a:r>
              <a:rPr lang="en-GB" sz="1600" dirty="0" smtClean="0"/>
              <a:t>ones.</a:t>
            </a:r>
            <a:endParaRPr lang="en-GB"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24" r="11524"/>
          <a:stretch>
            <a:fillRect/>
          </a:stretch>
        </p:blipFill>
        <p:spPr>
          <a:xfrm>
            <a:off x="705956" y="576263"/>
            <a:ext cx="4043326" cy="4945644"/>
          </a:xfrm>
        </p:spPr>
      </p:pic>
      <p:pic>
        <p:nvPicPr>
          <p:cNvPr id="7" name="Picture 6"/>
          <p:cNvPicPr>
            <a:picLocks noChangeAspect="1"/>
          </p:cNvPicPr>
          <p:nvPr/>
        </p:nvPicPr>
        <p:blipFill>
          <a:blip r:embed="rId3"/>
          <a:stretch>
            <a:fillRect/>
          </a:stretch>
        </p:blipFill>
        <p:spPr>
          <a:xfrm>
            <a:off x="705956" y="578734"/>
            <a:ext cx="4043326" cy="4944285"/>
          </a:xfrm>
          <a:prstGeom prst="rect">
            <a:avLst/>
          </a:prstGeom>
        </p:spPr>
      </p:pic>
    </p:spTree>
    <p:extLst>
      <p:ext uri="{BB962C8B-B14F-4D97-AF65-F5344CB8AC3E}">
        <p14:creationId xmlns:p14="http://schemas.microsoft.com/office/powerpoint/2010/main" val="4229766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Formal exclusive use areas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a:lnSpc>
                <a:spcPct val="200000"/>
              </a:lnSpc>
            </a:pPr>
            <a:r>
              <a:rPr lang="en-GB" sz="1500" dirty="0" smtClean="0"/>
              <a:t>A ‘formal’ exclusive </a:t>
            </a:r>
            <a:r>
              <a:rPr lang="en-GB" sz="1500" dirty="0"/>
              <a:t>use area is a part of the common property reserved for the exclusive use of one or more section owners, as defined in the Sectional Titles </a:t>
            </a:r>
            <a:r>
              <a:rPr lang="en-GB" sz="1500" dirty="0" smtClean="0"/>
              <a:t>Act.</a:t>
            </a:r>
            <a:endParaRPr lang="en-GB" sz="1500" dirty="0"/>
          </a:p>
          <a:p>
            <a:pPr>
              <a:lnSpc>
                <a:spcPct val="200000"/>
              </a:lnSpc>
            </a:pPr>
            <a:r>
              <a:rPr lang="en-GB" sz="1500" dirty="0"/>
              <a:t>These areas are clearly depicted on the registered sectional title plan, and include measurements and numbering.</a:t>
            </a:r>
          </a:p>
          <a:p>
            <a:pPr>
              <a:lnSpc>
                <a:spcPct val="200000"/>
              </a:lnSpc>
            </a:pPr>
            <a:r>
              <a:rPr lang="en-GB" sz="1500" dirty="0"/>
              <a:t>Strict rules ensure accuracy in land records, which is crucial for property transactions and financing.</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a:lnSpc>
                <a:spcPct val="200000"/>
              </a:lnSpc>
            </a:pPr>
            <a:r>
              <a:rPr lang="en-GB" sz="1500" dirty="0"/>
              <a:t>Transfer of rights to a formal </a:t>
            </a:r>
            <a:r>
              <a:rPr lang="en-GB" sz="1500" dirty="0" smtClean="0"/>
              <a:t>EUA is </a:t>
            </a:r>
            <a:r>
              <a:rPr lang="en-GB" sz="1500" dirty="0"/>
              <a:t>termed </a:t>
            </a:r>
            <a:r>
              <a:rPr lang="en-GB" sz="1500" dirty="0" smtClean="0"/>
              <a:t>a </a:t>
            </a:r>
            <a:r>
              <a:rPr lang="en-GB" sz="1500" dirty="0"/>
              <a:t>‘cession’, not a transfer of ownership.</a:t>
            </a:r>
          </a:p>
          <a:p>
            <a:pPr>
              <a:lnSpc>
                <a:spcPct val="200000"/>
              </a:lnSpc>
            </a:pPr>
            <a:r>
              <a:rPr lang="en-GB" sz="1500" dirty="0" smtClean="0"/>
              <a:t>Formal EUAs </a:t>
            </a:r>
            <a:r>
              <a:rPr lang="en-GB" sz="1500" dirty="0"/>
              <a:t>can be mortgaged, and banks typically register bonds over both the section and exclusive use area.</a:t>
            </a:r>
          </a:p>
          <a:p>
            <a:pPr>
              <a:lnSpc>
                <a:spcPct val="200000"/>
              </a:lnSpc>
            </a:pPr>
            <a:r>
              <a:rPr lang="en-GB" sz="1500" dirty="0"/>
              <a:t>Exclusive use rights are reserved solely for section owners.</a:t>
            </a:r>
          </a:p>
          <a:p>
            <a:pPr>
              <a:lnSpc>
                <a:spcPct val="200000"/>
              </a:lnSpc>
            </a:pPr>
            <a:r>
              <a:rPr lang="en-GB" sz="1500" dirty="0"/>
              <a:t>Leasing of </a:t>
            </a:r>
            <a:r>
              <a:rPr lang="en-GB" sz="1500" dirty="0" smtClean="0"/>
              <a:t>EUAs </a:t>
            </a:r>
            <a:r>
              <a:rPr lang="en-GB" sz="1500" dirty="0"/>
              <a:t>may be permitted under scheme rules, provided it is not expressly prohibited.</a:t>
            </a:r>
          </a:p>
          <a:p>
            <a:pPr lvl="0">
              <a:lnSpc>
                <a:spcPct val="200000"/>
              </a:lnSpc>
            </a:pPr>
            <a:endParaRPr lang="en-ZA" b="1" dirty="0"/>
          </a:p>
        </p:txBody>
      </p:sp>
    </p:spTree>
    <p:extLst>
      <p:ext uri="{BB962C8B-B14F-4D97-AF65-F5344CB8AC3E}">
        <p14:creationId xmlns:p14="http://schemas.microsoft.com/office/powerpoint/2010/main" val="2327797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Informal exclusive use areas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fontScale="92500" lnSpcReduction="20000"/>
          </a:bodyPr>
          <a:lstStyle/>
          <a:p>
            <a:pPr>
              <a:lnSpc>
                <a:spcPct val="200000"/>
              </a:lnSpc>
            </a:pPr>
            <a:r>
              <a:rPr lang="en-GB" sz="1600" smtClean="0"/>
              <a:t>EUAs </a:t>
            </a:r>
            <a:r>
              <a:rPr lang="en-GB" sz="1600" dirty="0"/>
              <a:t>allocated per scheme rules follow sections 10(7) and (8) of the Sectional Titles Schemes Management Act, with no Deeds Office registration or title deed.</a:t>
            </a:r>
          </a:p>
          <a:p>
            <a:pPr>
              <a:lnSpc>
                <a:spcPct val="200000"/>
              </a:lnSpc>
            </a:pPr>
            <a:r>
              <a:rPr lang="en-GB" sz="1600" dirty="0"/>
              <a:t>These areas cannot be mortgaged but are secured through scheme rules’ strict amendment procedures.</a:t>
            </a:r>
          </a:p>
          <a:p>
            <a:pPr>
              <a:lnSpc>
                <a:spcPct val="200000"/>
              </a:lnSpc>
            </a:pPr>
            <a:r>
              <a:rPr lang="en-GB" sz="1600" dirty="0"/>
              <a:t>Despite lacking formal documentation, rights to use these areas are equivalent to formally designated ones.</a:t>
            </a:r>
          </a:p>
        </p:txBody>
      </p:sp>
      <p:pic>
        <p:nvPicPr>
          <p:cNvPr id="12" name="Picture Placeholder 11"/>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13" r="1151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204857" y="578734"/>
            <a:ext cx="5591328" cy="705780"/>
          </a:xfrm>
        </p:spPr>
        <p:txBody>
          <a:bodyPr/>
          <a:lstStyle/>
          <a:p>
            <a:r>
              <a:rPr lang="en-US" dirty="0" smtClean="0"/>
              <a:t>Potential confusion</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204857" y="1284513"/>
            <a:ext cx="5591328" cy="4556449"/>
          </a:xfrm>
        </p:spPr>
        <p:txBody>
          <a:bodyPr>
            <a:normAutofit fontScale="92500" lnSpcReduction="10000"/>
          </a:bodyPr>
          <a:lstStyle/>
          <a:p>
            <a:pPr>
              <a:lnSpc>
                <a:spcPct val="200000"/>
              </a:lnSpc>
            </a:pPr>
            <a:r>
              <a:rPr lang="en-GB" sz="1600" dirty="0"/>
              <a:t>Confusion arises as both holders exercise the same daily rights over these areas.</a:t>
            </a:r>
          </a:p>
          <a:p>
            <a:pPr>
              <a:lnSpc>
                <a:spcPct val="200000"/>
              </a:lnSpc>
            </a:pPr>
            <a:r>
              <a:rPr lang="en-GB" sz="1600" dirty="0" smtClean="0"/>
              <a:t>Many scheme owners </a:t>
            </a:r>
            <a:r>
              <a:rPr lang="en-GB" sz="1600" dirty="0"/>
              <a:t>are unaware of the legal-technical distinctions between these rights of use.</a:t>
            </a:r>
          </a:p>
          <a:p>
            <a:pPr>
              <a:lnSpc>
                <a:spcPct val="200000"/>
              </a:lnSpc>
            </a:pPr>
            <a:r>
              <a:rPr lang="en-GB" sz="1600" dirty="0" smtClean="0"/>
              <a:t>Even estate </a:t>
            </a:r>
            <a:r>
              <a:rPr lang="en-GB" sz="1600" dirty="0"/>
              <a:t>agents, trustees of the body corporate, and managing agents may lack adequate training to understand these differences.</a:t>
            </a:r>
          </a:p>
          <a:p>
            <a:pPr>
              <a:lnSpc>
                <a:spcPct val="200000"/>
              </a:lnSpc>
            </a:pPr>
            <a:r>
              <a:rPr lang="en-GB" sz="1600" dirty="0"/>
              <a:t>Owners or users of both types of </a:t>
            </a:r>
            <a:r>
              <a:rPr lang="en-GB" sz="1600" dirty="0" smtClean="0"/>
              <a:t>EUAs </a:t>
            </a:r>
            <a:r>
              <a:rPr lang="en-GB" sz="1600" dirty="0"/>
              <a:t>pay additional levies for their use.</a:t>
            </a:r>
          </a:p>
          <a:p>
            <a:pPr>
              <a:lnSpc>
                <a:spcPct val="150000"/>
              </a:lnSpc>
            </a:pPr>
            <a:endParaRPr lang="en-US" sz="1600" dirty="0"/>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5172331" cy="4945644"/>
          </a:xfrm>
        </p:spPr>
      </p:pic>
    </p:spTree>
    <p:extLst>
      <p:ext uri="{BB962C8B-B14F-4D97-AF65-F5344CB8AC3E}">
        <p14:creationId xmlns:p14="http://schemas.microsoft.com/office/powerpoint/2010/main" val="3188107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Participation quota</a:t>
            </a:r>
            <a:endParaRPr lang="en-ZA" sz="2400" dirty="0"/>
          </a:p>
        </p:txBody>
      </p:sp>
      <p:sp>
        <p:nvSpPr>
          <p:cNvPr id="2" name="Text Placeholder 1"/>
          <p:cNvSpPr>
            <a:spLocks noGrp="1"/>
          </p:cNvSpPr>
          <p:nvPr>
            <p:ph type="body" sz="quarter" idx="4294967295"/>
          </p:nvPr>
        </p:nvSpPr>
        <p:spPr>
          <a:xfrm>
            <a:off x="833438" y="1254677"/>
            <a:ext cx="10969786" cy="5118100"/>
          </a:xfrm>
        </p:spPr>
        <p:txBody>
          <a:bodyPr>
            <a:normAutofit/>
          </a:bodyPr>
          <a:lstStyle/>
          <a:p>
            <a:pPr>
              <a:lnSpc>
                <a:spcPct val="200000"/>
              </a:lnSpc>
            </a:pPr>
            <a:r>
              <a:rPr lang="en-US" sz="1500" dirty="0"/>
              <a:t>An owner of a section in a scheme automatically owns an undivided share in the common property. HOWEVER, </a:t>
            </a:r>
            <a:r>
              <a:rPr lang="en-US" sz="1500" dirty="0" smtClean="0"/>
              <a:t>the </a:t>
            </a:r>
            <a:r>
              <a:rPr lang="en-US" sz="1500" dirty="0"/>
              <a:t>shareholding is not equal. </a:t>
            </a:r>
          </a:p>
          <a:p>
            <a:pPr>
              <a:lnSpc>
                <a:spcPct val="200000"/>
              </a:lnSpc>
            </a:pPr>
            <a:r>
              <a:rPr lang="en-US" sz="1500" dirty="0"/>
              <a:t>In terms of </a:t>
            </a:r>
            <a:r>
              <a:rPr lang="en-US" sz="1500" dirty="0" smtClean="0"/>
              <a:t>the STA</a:t>
            </a:r>
            <a:r>
              <a:rPr lang="en-US" sz="1500" dirty="0"/>
              <a:t>, an owner’s shareholding in the common property is determined by the size of their section in relation to other sections. </a:t>
            </a:r>
            <a:endParaRPr lang="en-US" sz="1500" dirty="0" smtClean="0"/>
          </a:p>
          <a:p>
            <a:pPr>
              <a:lnSpc>
                <a:spcPct val="200000"/>
              </a:lnSpc>
            </a:pPr>
            <a:r>
              <a:rPr lang="en-US" sz="1500" dirty="0" smtClean="0"/>
              <a:t>This </a:t>
            </a:r>
            <a:r>
              <a:rPr lang="en-US" sz="1500" dirty="0"/>
              <a:t>is carefully calculated by the land surveyor, and shown on the sectional title plan, and is called the ‘participation quota’. </a:t>
            </a:r>
          </a:p>
          <a:p>
            <a:pPr>
              <a:lnSpc>
                <a:spcPct val="200000"/>
              </a:lnSpc>
            </a:pPr>
            <a:r>
              <a:rPr lang="en-US" sz="1500" dirty="0" smtClean="0"/>
              <a:t>The </a:t>
            </a:r>
            <a:r>
              <a:rPr lang="en-US" sz="1500" dirty="0"/>
              <a:t>participation quota impacts on the relevant owner’s levy liability and voting weight (amongst other things).</a:t>
            </a:r>
          </a:p>
          <a:p>
            <a:pPr>
              <a:lnSpc>
                <a:spcPct val="200000"/>
              </a:lnSpc>
            </a:pPr>
            <a:r>
              <a:rPr lang="en-US" sz="1500" dirty="0"/>
              <a:t>In practice, it does not translate into giving the </a:t>
            </a:r>
            <a:r>
              <a:rPr lang="en-US" sz="1500" dirty="0" smtClean="0"/>
              <a:t>owner </a:t>
            </a:r>
            <a:r>
              <a:rPr lang="en-US" sz="1500" dirty="0"/>
              <a:t>more rights to use </a:t>
            </a:r>
            <a:r>
              <a:rPr lang="en-US" sz="1500" dirty="0" smtClean="0"/>
              <a:t>th</a:t>
            </a:r>
            <a:r>
              <a:rPr lang="en-US" sz="1500" dirty="0" smtClean="0"/>
              <a:t>e common property than </a:t>
            </a:r>
            <a:r>
              <a:rPr lang="en-US" sz="1500" dirty="0" smtClean="0"/>
              <a:t>another owner.</a:t>
            </a:r>
            <a:endParaRPr lang="en-US" sz="1500" dirty="0"/>
          </a:p>
        </p:txBody>
      </p:sp>
    </p:spTree>
    <p:extLst>
      <p:ext uri="{BB962C8B-B14F-4D97-AF65-F5344CB8AC3E}">
        <p14:creationId xmlns:p14="http://schemas.microsoft.com/office/powerpoint/2010/main" val="2700309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Distinction between a section and EUA </a:t>
            </a:r>
            <a:r>
              <a:rPr lang="en-GB" dirty="0" smtClean="0"/>
              <a:t>is not </a:t>
            </a:r>
            <a:r>
              <a:rPr lang="en-GB" dirty="0" smtClean="0"/>
              <a:t>always clear-cut</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6497" y="1592423"/>
            <a:ext cx="4736360" cy="4649756"/>
          </a:xfrm>
        </p:spPr>
        <p:txBody>
          <a:bodyPr>
            <a:normAutofit/>
          </a:bodyPr>
          <a:lstStyle/>
          <a:p>
            <a:pPr lvl="0">
              <a:lnSpc>
                <a:spcPct val="200000"/>
              </a:lnSpc>
            </a:pPr>
            <a:r>
              <a:rPr lang="en-US" sz="1500" dirty="0">
                <a:solidFill>
                  <a:srgbClr val="343741"/>
                </a:solidFill>
              </a:rPr>
              <a:t>It is possible for a building with four walls and a roof to be common property or an exclusive use </a:t>
            </a:r>
            <a:r>
              <a:rPr lang="en-US" sz="1500" dirty="0" smtClean="0">
                <a:solidFill>
                  <a:srgbClr val="343741"/>
                </a:solidFill>
              </a:rPr>
              <a:t>area.</a:t>
            </a:r>
          </a:p>
          <a:p>
            <a:pPr lvl="0">
              <a:lnSpc>
                <a:spcPct val="200000"/>
              </a:lnSpc>
            </a:pPr>
            <a:r>
              <a:rPr lang="en-US" sz="1500" dirty="0" smtClean="0">
                <a:solidFill>
                  <a:srgbClr val="343741"/>
                </a:solidFill>
              </a:rPr>
              <a:t>Therefore, don’t </a:t>
            </a:r>
            <a:r>
              <a:rPr lang="en-US" sz="1500" dirty="0">
                <a:solidFill>
                  <a:srgbClr val="343741"/>
                </a:solidFill>
              </a:rPr>
              <a:t>assume that something like a built garage or laundry is always a </a:t>
            </a:r>
            <a:r>
              <a:rPr lang="en-US" sz="1500" dirty="0" smtClean="0">
                <a:solidFill>
                  <a:srgbClr val="343741"/>
                </a:solidFill>
              </a:rPr>
              <a:t>‘section’.  </a:t>
            </a:r>
          </a:p>
          <a:p>
            <a:pPr lvl="0">
              <a:lnSpc>
                <a:spcPct val="200000"/>
              </a:lnSpc>
            </a:pPr>
            <a:r>
              <a:rPr lang="en-US" sz="1500" dirty="0" smtClean="0">
                <a:solidFill>
                  <a:srgbClr val="343741"/>
                </a:solidFill>
              </a:rPr>
              <a:t>It </a:t>
            </a:r>
            <a:r>
              <a:rPr lang="en-US" sz="1500" dirty="0">
                <a:solidFill>
                  <a:srgbClr val="343741"/>
                </a:solidFill>
              </a:rPr>
              <a:t>all depends on the sectional </a:t>
            </a:r>
            <a:r>
              <a:rPr lang="en-US" sz="1500">
                <a:solidFill>
                  <a:srgbClr val="343741"/>
                </a:solidFill>
              </a:rPr>
              <a:t>title </a:t>
            </a:r>
            <a:r>
              <a:rPr lang="en-US" sz="1500" smtClean="0">
                <a:solidFill>
                  <a:srgbClr val="343741"/>
                </a:solidFill>
              </a:rPr>
              <a:t>plan.</a:t>
            </a:r>
            <a:endParaRPr lang="en-US" sz="1500" dirty="0">
              <a:solidFill>
                <a:srgbClr val="343741"/>
              </a:solidFill>
            </a:endParaRPr>
          </a:p>
        </p:txBody>
      </p:sp>
      <p:pic>
        <p:nvPicPr>
          <p:cNvPr id="10" name="Picture Placeholder 9"/>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9" r="11579"/>
          <a:stretch>
            <a:fillRect/>
          </a:stretch>
        </p:blipFill>
        <p:spPr/>
      </p:pic>
    </p:spTree>
    <p:extLst>
      <p:ext uri="{BB962C8B-B14F-4D97-AF65-F5344CB8AC3E}">
        <p14:creationId xmlns:p14="http://schemas.microsoft.com/office/powerpoint/2010/main" val="1455526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4.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6816</TotalTime>
  <Words>738</Words>
  <Application>Microsoft Office PowerPoint</Application>
  <PresentationFormat>Widescreen</PresentationFormat>
  <Paragraphs>49</Paragraphs>
  <Slides>11</Slides>
  <Notes>0</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11</vt:i4>
      </vt:variant>
    </vt:vector>
  </HeadingPairs>
  <TitlesOfParts>
    <vt:vector size="18" baseType="lpstr">
      <vt:lpstr>Arial</vt:lpstr>
      <vt:lpstr>Arial Black</vt:lpstr>
      <vt:lpstr>Calibri</vt:lpstr>
      <vt:lpstr>Office Theme</vt:lpstr>
      <vt:lpstr>1_Office Theme</vt:lpstr>
      <vt:lpstr>Template 2026</vt:lpstr>
      <vt:lpstr>2_Office Theme</vt:lpstr>
      <vt:lpstr>Understanding exclusive use areas in sectional title schemes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vt:lpstr>
      <vt:lpstr>Understanding exclusive use areas</vt:lpstr>
      <vt:lpstr>Formal v informal exclusive use areas</vt:lpstr>
      <vt:lpstr>Formal exclusive use areas</vt:lpstr>
      <vt:lpstr>Informal exclusive use areas</vt:lpstr>
      <vt:lpstr>Potential confusion</vt:lpstr>
      <vt:lpstr>Participation quota</vt:lpstr>
      <vt:lpstr>Distinction between a section and EUA is not always clear-cut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35</cp:revision>
  <dcterms:created xsi:type="dcterms:W3CDTF">2025-12-17T09:54:40Z</dcterms:created>
  <dcterms:modified xsi:type="dcterms:W3CDTF">2026-02-06T10:50:24Z</dcterms:modified>
  <cp:contentStatus/>
</cp:coreProperties>
</file>