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63" r:id="rId1"/>
    <p:sldMasterId id="2147483786" r:id="rId2"/>
  </p:sldMasterIdLst>
  <p:notesMasterIdLst>
    <p:notesMasterId r:id="rId18"/>
  </p:notesMasterIdLst>
  <p:handoutMasterIdLst>
    <p:handoutMasterId r:id="rId19"/>
  </p:handoutMasterIdLst>
  <p:sldIdLst>
    <p:sldId id="530" r:id="rId3"/>
    <p:sldId id="529" r:id="rId4"/>
    <p:sldId id="520" r:id="rId5"/>
    <p:sldId id="521" r:id="rId6"/>
    <p:sldId id="489" r:id="rId7"/>
    <p:sldId id="522" r:id="rId8"/>
    <p:sldId id="523" r:id="rId9"/>
    <p:sldId id="524" r:id="rId10"/>
    <p:sldId id="518" r:id="rId11"/>
    <p:sldId id="519" r:id="rId12"/>
    <p:sldId id="510" r:id="rId13"/>
    <p:sldId id="505" r:id="rId14"/>
    <p:sldId id="528" r:id="rId15"/>
    <p:sldId id="497" r:id="rId16"/>
    <p:sldId id="527" r:id="rId17"/>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29RS0i1XfEyWW+hXElpo9g==" hashData="4sdbN9vdy3A9T2F4XsDxCwQHTKHa28LKE8TQZTRQSceD8pU9r6qTTf8ed3TY6m4goUugDfKwheJ7Fjx4RdMOag=="/>
  <p:extLst>
    <p:ext uri="{521415D9-36F7-43E2-AB2F-B90AF26B5E84}">
      <p14:sectionLst xmlns:p14="http://schemas.microsoft.com/office/powerpoint/2010/main">
        <p14:section name="Default Section" id="{CEC47FDE-B8DD-457C-9961-2AEBD1B0F9B6}">
          <p14:sldIdLst>
            <p14:sldId id="530"/>
            <p14:sldId id="529"/>
            <p14:sldId id="520"/>
            <p14:sldId id="521"/>
            <p14:sldId id="489"/>
            <p14:sldId id="522"/>
            <p14:sldId id="523"/>
            <p14:sldId id="524"/>
            <p14:sldId id="518"/>
            <p14:sldId id="519"/>
            <p14:sldId id="510"/>
            <p14:sldId id="505"/>
            <p14:sldId id="528"/>
            <p14:sldId id="497"/>
            <p14:sldId id="527"/>
          </p14:sldIdLst>
        </p14:section>
        <p14:section name="Untitled Section" id="{2EFFF1BB-6240-47A8-B789-2FDF257D9875}">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430A0"/>
    <a:srgbClr val="343741"/>
    <a:srgbClr val="C7C9C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973" autoAdjust="0"/>
    <p:restoredTop sz="94626"/>
  </p:normalViewPr>
  <p:slideViewPr>
    <p:cSldViewPr snapToGrid="0" snapToObjects="1">
      <p:cViewPr varScale="1">
        <p:scale>
          <a:sx n="82" d="100"/>
          <a:sy n="82" d="100"/>
        </p:scale>
        <p:origin x="581" y="62"/>
      </p:cViewPr>
      <p:guideLst/>
    </p:cSldViewPr>
  </p:slideViewPr>
  <p:notesTextViewPr>
    <p:cViewPr>
      <p:scale>
        <a:sx n="3" d="2"/>
        <a:sy n="3" d="2"/>
      </p:scale>
      <p:origin x="0" y="0"/>
    </p:cViewPr>
  </p:notesTextViewPr>
  <p:notesViewPr>
    <p:cSldViewPr snapToGrid="0" snapToObjects="1">
      <p:cViewPr varScale="1">
        <p:scale>
          <a:sx n="61" d="100"/>
          <a:sy n="61" d="100"/>
        </p:scale>
        <p:origin x="3254" y="3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handoutMaster" Target="handoutMasters/handout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ZA"/>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F60D9E0D-8A09-4A22-98AB-D7B53CE272AD}" type="datetimeFigureOut">
              <a:rPr lang="en-ZA" smtClean="0"/>
              <a:t>2026/01/26</a:t>
            </a:fld>
            <a:endParaRPr lang="en-ZA"/>
          </a:p>
        </p:txBody>
      </p:sp>
      <p:sp>
        <p:nvSpPr>
          <p:cNvPr id="4" name="Footer Placeholder 3"/>
          <p:cNvSpPr>
            <a:spLocks noGrp="1"/>
          </p:cNvSpPr>
          <p:nvPr>
            <p:ph type="ftr" sz="quarter" idx="2"/>
          </p:nvPr>
        </p:nvSpPr>
        <p:spPr>
          <a:xfrm>
            <a:off x="0" y="9429750"/>
            <a:ext cx="2946400" cy="496888"/>
          </a:xfrm>
          <a:prstGeom prst="rect">
            <a:avLst/>
          </a:prstGeom>
        </p:spPr>
        <p:txBody>
          <a:bodyPr vert="horz" lIns="91440" tIns="45720" rIns="91440" bIns="45720" rtlCol="0" anchor="b"/>
          <a:lstStyle>
            <a:lvl1pPr algn="l">
              <a:defRPr sz="1200"/>
            </a:lvl1pPr>
          </a:lstStyle>
          <a:p>
            <a:endParaRPr lang="en-ZA"/>
          </a:p>
        </p:txBody>
      </p:sp>
      <p:sp>
        <p:nvSpPr>
          <p:cNvPr id="5" name="Slide Number Placeholder 4"/>
          <p:cNvSpPr>
            <a:spLocks noGrp="1"/>
          </p:cNvSpPr>
          <p:nvPr>
            <p:ph type="sldNum" sz="quarter" idx="3"/>
          </p:nvPr>
        </p:nvSpPr>
        <p:spPr>
          <a:xfrm>
            <a:off x="3849688" y="9429750"/>
            <a:ext cx="2946400" cy="496888"/>
          </a:xfrm>
          <a:prstGeom prst="rect">
            <a:avLst/>
          </a:prstGeom>
        </p:spPr>
        <p:txBody>
          <a:bodyPr vert="horz" lIns="91440" tIns="45720" rIns="91440" bIns="45720" rtlCol="0" anchor="b"/>
          <a:lstStyle>
            <a:lvl1pPr algn="r">
              <a:defRPr sz="1200"/>
            </a:lvl1pPr>
          </a:lstStyle>
          <a:p>
            <a:fld id="{D488D58B-E603-467F-B34F-C1046F2AA82C}" type="slidenum">
              <a:rPr lang="en-ZA" smtClean="0"/>
              <a:t>‹#›</a:t>
            </a:fld>
            <a:endParaRPr lang="en-ZA"/>
          </a:p>
        </p:txBody>
      </p:sp>
    </p:spTree>
    <p:extLst>
      <p:ext uri="{BB962C8B-B14F-4D97-AF65-F5344CB8AC3E}">
        <p14:creationId xmlns:p14="http://schemas.microsoft.com/office/powerpoint/2010/main" val="69455894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C2ADD538-5281-5243-A3D0-E17CF3B28747}" type="datetimeFigureOut">
              <a:rPr lang="en-US" smtClean="0"/>
              <a:t>1/26/2026</a:t>
            </a:fld>
            <a:endParaRPr lang="en-US"/>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1D1F5E5F-5364-1E43-A188-119C7274C39F}" type="slidenum">
              <a:rPr lang="en-US" smtClean="0"/>
              <a:t>‹#›</a:t>
            </a:fld>
            <a:endParaRPr lang="en-US"/>
          </a:p>
        </p:txBody>
      </p:sp>
    </p:spTree>
    <p:extLst>
      <p:ext uri="{BB962C8B-B14F-4D97-AF65-F5344CB8AC3E}">
        <p14:creationId xmlns:p14="http://schemas.microsoft.com/office/powerpoint/2010/main" val="40293097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D1F5E5F-5364-1E43-A188-119C7274C39F}"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878880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D1F5E5F-5364-1E43-A188-119C7274C39F}"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3661608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Master" Target="../slideMasters/slideMaster1.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1.xml"/></Relationships>
</file>

<file path=ppt/slideLayouts/_rels/slideLayout6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1.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1.xml"/></Relationships>
</file>

<file path=ppt/slideLayouts/_rels/slideLayout7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1.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1.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1.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1.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1.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1.xml"/></Relationships>
</file>

<file path=ppt/slideLayouts/_rels/slideLayout7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1.xml"/></Relationships>
</file>

<file path=ppt/slideLayouts/_rels/slideLayout7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1.xml"/></Relationships>
</file>

<file path=ppt/slideLayouts/_rels/slideLayout7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1.xml"/></Relationships>
</file>

<file path=ppt/slideLayouts/_rels/slideLayout8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1.xml"/></Relationships>
</file>

<file path=ppt/slideLayouts/_rels/slideLayout8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1.xml"/></Relationships>
</file>

<file path=ppt/slideLayouts/_rels/slideLayout8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1.xml"/></Relationships>
</file>

<file path=ppt/slideLayouts/_rels/slideLayout8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1.xml"/></Relationships>
</file>

<file path=ppt/slideLayouts/_rels/slideLayout84.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Master" Target="../slideMasters/slideMaster1.xml"/></Relationships>
</file>

<file path=ppt/slideLayouts/_rels/slideLayout85.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Master" Target="../slideMasters/slideMaster1.xml"/></Relationships>
</file>

<file path=ppt/slideLayouts/_rels/slideLayout8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1.xml"/></Relationships>
</file>

<file path=ppt/slideLayouts/_rels/slideLayout8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1.xml"/></Relationships>
</file>

<file path=ppt/slideLayouts/_rels/slideLayout8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xml"/></Relationships>
</file>

<file path=ppt/slideLayouts/_rels/slideLayout8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1.xml"/></Relationships>
</file>

<file path=ppt/slideLayouts/_rels/slideLayout9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Master" Target="../slideMasters/slideMaster1.xml"/></Relationships>
</file>

<file path=ppt/slideLayouts/_rels/slideLayout91.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Master" Target="../slideMasters/slideMaster1.xml"/></Relationships>
</file>

<file path=ppt/slideLayouts/_rels/slideLayout9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1.xml"/></Relationships>
</file>

<file path=ppt/slideLayouts/_rels/slideLayout9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1.xml"/></Relationships>
</file>

<file path=ppt/slideLayouts/_rels/slideLayout9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1.xml"/></Relationships>
</file>

<file path=ppt/slideLayouts/_rels/slideLayout9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1.xml"/></Relationships>
</file>

<file path=ppt/slideLayouts/_rels/slideLayout9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xml"/></Relationships>
</file>

<file path=ppt/slideLayouts/_rels/slideLayout9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xml"/></Relationships>
</file>

<file path=ppt/slideLayouts/_rels/slideLayout9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1.xml"/></Relationships>
</file>

<file path=ppt/slideLayouts/_rels/slideLayout9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1.xml"/></Relationships>
</file>

<file path=ppt/slideLayouts/_rels/slideLayout100.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Master" Target="../slideMasters/slideMaster1.xml"/></Relationships>
</file>

<file path=ppt/slideLayouts/_rels/slideLayout101.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Master" Target="../slideMasters/slideMaster1.xml"/></Relationships>
</file>

<file path=ppt/slideLayouts/_rels/slideLayout10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1.xml"/></Relationships>
</file>

<file path=ppt/slideLayouts/_rels/slideLayout10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1.xml"/></Relationships>
</file>

<file path=ppt/slideLayouts/_rels/slideLayout10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1.xml"/></Relationships>
</file>

<file path=ppt/slideLayouts/_rels/slideLayout10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1.xml"/></Relationships>
</file>

<file path=ppt/slideLayouts/_rels/slideLayout10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1.xml"/></Relationships>
</file>

<file path=ppt/slideLayouts/_rels/slideLayout10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1.xml"/></Relationships>
</file>

<file path=ppt/slideLayouts/_rels/slideLayout10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1.xml"/></Relationships>
</file>

<file path=ppt/slideLayouts/_rels/slideLayout10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1.xml"/></Relationships>
</file>

<file path=ppt/slideLayouts/_rels/slideLayout11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1.xml"/></Relationships>
</file>

<file path=ppt/slideLayouts/_rels/slideLayout11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1.xml"/></Relationships>
</file>

<file path=ppt/slideLayouts/_rels/slideLayout11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1.xml"/></Relationships>
</file>

<file path=ppt/slideLayouts/_rels/slideLayout11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1.xml"/></Relationships>
</file>

<file path=ppt/slideLayouts/_rels/slideLayout11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1.xml"/></Relationships>
</file>

<file path=ppt/slideLayouts/_rels/slideLayout11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1.xml"/></Relationships>
</file>

<file path=ppt/slideLayouts/_rels/slideLayout11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1.xml"/></Relationships>
</file>

<file path=ppt/slideLayouts/_rels/slideLayout117.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Master" Target="../slideMasters/slideMaster1.xml"/></Relationships>
</file>

<file path=ppt/slideLayouts/_rels/slideLayout118.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Master" Target="../slideMasters/slideMaster1.xml"/></Relationships>
</file>

<file path=ppt/slideLayouts/_rels/slideLayout11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1.xml"/></Relationships>
</file>

<file path=ppt/slideLayouts/_rels/slideLayout1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1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1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1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1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Master" Target="../slideMasters/slideMaster2.xml"/></Relationships>
</file>

<file path=ppt/slideLayouts/_rels/slideLayout12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Master" Target="../slideMasters/slideMaster2.xml"/></Relationships>
</file>

<file path=ppt/slideLayouts/_rels/slideLayout13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2.xml"/></Relationships>
</file>

<file path=ppt/slideLayouts/_rels/slideLayout13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2.xml"/></Relationships>
</file>

<file path=ppt/slideLayouts/_rels/slideLayout13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2.xml"/></Relationships>
</file>

<file path=ppt/slideLayouts/_rels/slideLayout13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2.xml"/></Relationships>
</file>

<file path=ppt/slideLayouts/_rels/slideLayout13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2.xml"/></Relationships>
</file>

<file path=ppt/slideLayouts/_rels/slideLayout13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Master" Target="../slideMasters/slideMaster2.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Layouts/_rels/slideLayout13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Cover Graphic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6744" y="389106"/>
            <a:ext cx="4400277" cy="4873560"/>
          </a:xfrm>
        </p:spPr>
        <p:txBody>
          <a:bodyPr lIns="0" tIns="0" rIns="0" bIns="0" anchor="b">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6744" y="5556720"/>
            <a:ext cx="4400277" cy="611085"/>
          </a:xfrm>
        </p:spPr>
        <p:txBody>
          <a:bodyPr lIns="0" tIns="0" rIns="0" bIns="0" anchor="t">
            <a:normAutofit/>
          </a:bodyPr>
          <a:lstStyle>
            <a:lvl1pPr marL="0" indent="0" algn="l">
              <a:buNone/>
              <a:defRPr sz="1200" b="0" i="0">
                <a:solidFill>
                  <a:schemeClr val="accent4"/>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13" name="TextBox 12">
            <a:extLst>
              <a:ext uri="{FF2B5EF4-FFF2-40B4-BE49-F238E27FC236}">
                <a16:creationId xmlns:a16="http://schemas.microsoft.com/office/drawing/2014/main" id="{38C17F0F-8CBD-7F4A-E298-F233D8B4E76E}"/>
              </a:ext>
            </a:extLst>
          </p:cNvPr>
          <p:cNvSpPr txBox="1"/>
          <p:nvPr/>
        </p:nvSpPr>
        <p:spPr>
          <a:xfrm>
            <a:off x="9640897" y="3686817"/>
            <a:ext cx="1767324" cy="1107996"/>
          </a:xfrm>
          <a:prstGeom prst="rect">
            <a:avLst/>
          </a:prstGeom>
          <a:noFill/>
        </p:spPr>
        <p:txBody>
          <a:bodyPr wrap="square" lIns="0" tIns="0" rIns="0" bIns="0" rtlCol="0">
            <a:spAutoFit/>
          </a:bodyPr>
          <a:lstStyle/>
          <a:p>
            <a:pPr algn="r"/>
            <a:r>
              <a:rPr lang="en-US" sz="2400" b="0" i="0" dirty="0">
                <a:solidFill>
                  <a:schemeClr val="bg1"/>
                </a:solidFill>
                <a:latin typeface="+mj-lt"/>
              </a:rPr>
              <a:t>Legally</a:t>
            </a:r>
          </a:p>
          <a:p>
            <a:pPr algn="r"/>
            <a:r>
              <a:rPr lang="en-US" sz="2400" b="0" i="0" dirty="0">
                <a:solidFill>
                  <a:schemeClr val="bg1"/>
                </a:solidFill>
                <a:latin typeface="+mj-lt"/>
              </a:rPr>
              <a:t>Speaking</a:t>
            </a:r>
          </a:p>
          <a:p>
            <a:pPr algn="r"/>
            <a:r>
              <a:rPr lang="en-US" sz="2400" b="0" i="0" dirty="0">
                <a:solidFill>
                  <a:schemeClr val="accent2"/>
                </a:solidFill>
                <a:latin typeface="+mj-lt"/>
              </a:rPr>
              <a:t>2025</a:t>
            </a:r>
          </a:p>
        </p:txBody>
      </p:sp>
    </p:spTree>
    <p:extLst>
      <p:ext uri="{BB962C8B-B14F-4D97-AF65-F5344CB8AC3E}">
        <p14:creationId xmlns:p14="http://schemas.microsoft.com/office/powerpoint/2010/main" val="6893745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Cover Graphic">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6744" y="389106"/>
            <a:ext cx="4400277" cy="4873560"/>
          </a:xfrm>
        </p:spPr>
        <p:txBody>
          <a:bodyPr lIns="0" tIns="0" rIns="0" bIns="0" anchor="b">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6744" y="5556720"/>
            <a:ext cx="4400277" cy="611085"/>
          </a:xfrm>
        </p:spPr>
        <p:txBody>
          <a:bodyPr lIns="0" tIns="0" rIns="0" bIns="0" anchor="t">
            <a:normAutofit/>
          </a:bodyPr>
          <a:lstStyle>
            <a:lvl1pPr marL="0" indent="0" algn="l">
              <a:buNone/>
              <a:defRPr sz="1200" b="0" i="0">
                <a:solidFill>
                  <a:schemeClr val="accent4"/>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8" name="TextBox 7">
            <a:extLst>
              <a:ext uri="{FF2B5EF4-FFF2-40B4-BE49-F238E27FC236}">
                <a16:creationId xmlns:a16="http://schemas.microsoft.com/office/drawing/2014/main" id="{80A8FB7F-9F73-ADA7-F9DB-DBBED6A07599}"/>
              </a:ext>
            </a:extLst>
          </p:cNvPr>
          <p:cNvSpPr txBox="1"/>
          <p:nvPr/>
        </p:nvSpPr>
        <p:spPr>
          <a:xfrm>
            <a:off x="9717932" y="4221804"/>
            <a:ext cx="1767324" cy="600164"/>
          </a:xfrm>
          <a:prstGeom prst="rect">
            <a:avLst/>
          </a:prstGeom>
          <a:noFill/>
        </p:spPr>
        <p:txBody>
          <a:bodyPr wrap="square" rtlCol="0">
            <a:spAutoFit/>
          </a:bodyPr>
          <a:lstStyle/>
          <a:p>
            <a:pPr algn="r"/>
            <a:r>
              <a:rPr lang="en-US" sz="1100" b="0" i="0" dirty="0">
                <a:solidFill>
                  <a:schemeClr val="bg1"/>
                </a:solidFill>
                <a:latin typeface="+mj-lt"/>
              </a:rPr>
              <a:t>The</a:t>
            </a:r>
          </a:p>
          <a:p>
            <a:pPr algn="r"/>
            <a:r>
              <a:rPr lang="en-US" sz="1100" b="0" i="0" dirty="0">
                <a:solidFill>
                  <a:schemeClr val="bg1"/>
                </a:solidFill>
                <a:latin typeface="+mj-lt"/>
              </a:rPr>
              <a:t>Big Small</a:t>
            </a:r>
          </a:p>
          <a:p>
            <a:pPr algn="r"/>
            <a:r>
              <a:rPr lang="en-US" sz="1100" b="0" i="0" dirty="0">
                <a:solidFill>
                  <a:schemeClr val="bg1"/>
                </a:solidFill>
                <a:latin typeface="+mj-lt"/>
              </a:rPr>
              <a:t>Firm</a:t>
            </a:r>
            <a:endParaRPr lang="en-US" sz="1100" b="0" i="0" dirty="0">
              <a:solidFill>
                <a:schemeClr val="accent2"/>
              </a:solidFill>
              <a:latin typeface="+mj-lt"/>
            </a:endParaRPr>
          </a:p>
        </p:txBody>
      </p:sp>
    </p:spTree>
    <p:extLst>
      <p:ext uri="{BB962C8B-B14F-4D97-AF65-F5344CB8AC3E}">
        <p14:creationId xmlns:p14="http://schemas.microsoft.com/office/powerpoint/2010/main" val="42405263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Cover Image 1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3226208" y="4173164"/>
            <a:ext cx="5499503" cy="102140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3226208" y="5651770"/>
            <a:ext cx="5499503" cy="516035"/>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870C002D-1046-4047-022A-0773AE945593}"/>
              </a:ext>
            </a:extLst>
          </p:cNvPr>
          <p:cNvSpPr txBox="1"/>
          <p:nvPr/>
        </p:nvSpPr>
        <p:spPr>
          <a:xfrm>
            <a:off x="796229" y="2321004"/>
            <a:ext cx="1767324" cy="1107996"/>
          </a:xfrm>
          <a:prstGeom prst="rect">
            <a:avLst/>
          </a:prstGeom>
          <a:noFill/>
        </p:spPr>
        <p:txBody>
          <a:bodyPr wrap="square" lIns="0" tIns="0" rIns="0" bIns="0" rtlCol="0">
            <a:spAutoFit/>
          </a:bodyPr>
          <a:lstStyle/>
          <a:p>
            <a:pPr algn="l"/>
            <a:r>
              <a:rPr lang="en-US" sz="2400" b="0" i="0" dirty="0">
                <a:solidFill>
                  <a:schemeClr val="bg1"/>
                </a:solidFill>
                <a:latin typeface="+mj-lt"/>
              </a:rPr>
              <a:t>Legally</a:t>
            </a:r>
          </a:p>
          <a:p>
            <a:pPr algn="l"/>
            <a:r>
              <a:rPr lang="en-US" sz="2400" b="0" i="0" dirty="0">
                <a:solidFill>
                  <a:schemeClr val="bg1"/>
                </a:solidFill>
                <a:latin typeface="+mj-lt"/>
              </a:rPr>
              <a:t>Speaking</a:t>
            </a:r>
          </a:p>
          <a:p>
            <a:pPr algn="l"/>
            <a:r>
              <a:rPr lang="en-US" sz="2400" b="0" i="0" dirty="0" smtClean="0">
                <a:solidFill>
                  <a:schemeClr val="accent2"/>
                </a:solidFill>
                <a:latin typeface="+mj-lt"/>
              </a:rPr>
              <a:t>2026</a:t>
            </a:r>
            <a:endParaRPr lang="en-US" sz="2400" b="0" i="0" dirty="0">
              <a:solidFill>
                <a:schemeClr val="accent2"/>
              </a:solidFill>
              <a:latin typeface="+mj-lt"/>
            </a:endParaRPr>
          </a:p>
        </p:txBody>
      </p:sp>
    </p:spTree>
    <p:extLst>
      <p:ext uri="{BB962C8B-B14F-4D97-AF65-F5344CB8AC3E}">
        <p14:creationId xmlns:p14="http://schemas.microsoft.com/office/powerpoint/2010/main" val="1807031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Cover Image 1">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3226208" y="4173164"/>
            <a:ext cx="5499503" cy="102140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3226208" y="5651770"/>
            <a:ext cx="5499503" cy="516035"/>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C30ED0C1-EA4B-5F78-5762-FB88E416D0BA}"/>
              </a:ext>
            </a:extLst>
          </p:cNvPr>
          <p:cNvSpPr txBox="1"/>
          <p:nvPr/>
        </p:nvSpPr>
        <p:spPr>
          <a:xfrm>
            <a:off x="719848" y="2783745"/>
            <a:ext cx="1767324" cy="600164"/>
          </a:xfrm>
          <a:prstGeom prst="rect">
            <a:avLst/>
          </a:prstGeom>
          <a:noFill/>
        </p:spPr>
        <p:txBody>
          <a:bodyPr wrap="square" rtlCol="0">
            <a:spAutoFit/>
          </a:bodyPr>
          <a:lstStyle/>
          <a:p>
            <a:pPr algn="l"/>
            <a:r>
              <a:rPr lang="en-US" sz="1100" b="0" i="0" dirty="0">
                <a:solidFill>
                  <a:schemeClr val="bg1"/>
                </a:solidFill>
                <a:latin typeface="+mj-lt"/>
              </a:rPr>
              <a:t>The</a:t>
            </a:r>
          </a:p>
          <a:p>
            <a:pPr algn="l"/>
            <a:r>
              <a:rPr lang="en-US" sz="1100" b="0" i="0" dirty="0">
                <a:solidFill>
                  <a:schemeClr val="bg1"/>
                </a:solidFill>
                <a:latin typeface="+mj-lt"/>
              </a:rPr>
              <a:t>Big Small</a:t>
            </a:r>
          </a:p>
          <a:p>
            <a:pPr algn="l"/>
            <a:r>
              <a:rPr lang="en-US" sz="1100" b="0" i="0" dirty="0">
                <a:solidFill>
                  <a:schemeClr val="bg1"/>
                </a:solidFill>
                <a:latin typeface="+mj-lt"/>
              </a:rPr>
              <a:t>Firm</a:t>
            </a:r>
            <a:endParaRPr lang="en-US" sz="1100" b="0" i="0" dirty="0">
              <a:solidFill>
                <a:schemeClr val="accent2"/>
              </a:solidFill>
              <a:latin typeface="+mj-lt"/>
            </a:endParaRPr>
          </a:p>
        </p:txBody>
      </p:sp>
    </p:spTree>
    <p:extLst>
      <p:ext uri="{BB962C8B-B14F-4D97-AF65-F5344CB8AC3E}">
        <p14:creationId xmlns:p14="http://schemas.microsoft.com/office/powerpoint/2010/main" val="32195377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reserve="1">
  <p:cSld name="Cover Image 2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6475247" y="466930"/>
            <a:ext cx="5149308"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6475246" y="5564218"/>
            <a:ext cx="5149308"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0754706D-72FE-FD22-046C-449EAEDA84B3}"/>
              </a:ext>
            </a:extLst>
          </p:cNvPr>
          <p:cNvSpPr txBox="1"/>
          <p:nvPr/>
        </p:nvSpPr>
        <p:spPr>
          <a:xfrm>
            <a:off x="796229" y="3640518"/>
            <a:ext cx="1767324" cy="1107996"/>
          </a:xfrm>
          <a:prstGeom prst="rect">
            <a:avLst/>
          </a:prstGeom>
          <a:noFill/>
        </p:spPr>
        <p:txBody>
          <a:bodyPr wrap="square" lIns="0" tIns="0" rIns="0" bIns="0" rtlCol="0">
            <a:spAutoFit/>
          </a:bodyPr>
          <a:lstStyle/>
          <a:p>
            <a:pPr algn="l"/>
            <a:r>
              <a:rPr lang="en-US" sz="2400" b="0" i="0" dirty="0">
                <a:solidFill>
                  <a:schemeClr val="bg1"/>
                </a:solidFill>
                <a:latin typeface="+mj-lt"/>
              </a:rPr>
              <a:t>Legally</a:t>
            </a:r>
          </a:p>
          <a:p>
            <a:pPr algn="l"/>
            <a:r>
              <a:rPr lang="en-US" sz="2400" b="0" i="0" dirty="0">
                <a:solidFill>
                  <a:schemeClr val="bg1"/>
                </a:solidFill>
                <a:latin typeface="+mj-lt"/>
              </a:rPr>
              <a:t>Speaking</a:t>
            </a:r>
          </a:p>
          <a:p>
            <a:pPr algn="l"/>
            <a:r>
              <a:rPr lang="en-US" sz="2400" b="0" i="0" dirty="0">
                <a:solidFill>
                  <a:schemeClr val="accent2"/>
                </a:solidFill>
                <a:latin typeface="+mj-lt"/>
              </a:rPr>
              <a:t>2025</a:t>
            </a:r>
          </a:p>
        </p:txBody>
      </p:sp>
    </p:spTree>
    <p:extLst>
      <p:ext uri="{BB962C8B-B14F-4D97-AF65-F5344CB8AC3E}">
        <p14:creationId xmlns:p14="http://schemas.microsoft.com/office/powerpoint/2010/main" val="220938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reserve="1">
  <p:cSld name="Cover Image 2">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6475247" y="466930"/>
            <a:ext cx="5149308"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6475246" y="5564218"/>
            <a:ext cx="5149308"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8" name="TextBox 7">
            <a:extLst>
              <a:ext uri="{FF2B5EF4-FFF2-40B4-BE49-F238E27FC236}">
                <a16:creationId xmlns:a16="http://schemas.microsoft.com/office/drawing/2014/main" id="{E0A9EB1E-21C2-C3D4-E897-EAFB8D267CBC}"/>
              </a:ext>
            </a:extLst>
          </p:cNvPr>
          <p:cNvSpPr txBox="1"/>
          <p:nvPr/>
        </p:nvSpPr>
        <p:spPr>
          <a:xfrm>
            <a:off x="719848" y="4271360"/>
            <a:ext cx="1767324" cy="600164"/>
          </a:xfrm>
          <a:prstGeom prst="rect">
            <a:avLst/>
          </a:prstGeom>
          <a:noFill/>
        </p:spPr>
        <p:txBody>
          <a:bodyPr wrap="square" rtlCol="0">
            <a:spAutoFit/>
          </a:bodyPr>
          <a:lstStyle/>
          <a:p>
            <a:pPr algn="l"/>
            <a:r>
              <a:rPr lang="en-US" sz="1100" b="0" i="0" dirty="0">
                <a:solidFill>
                  <a:schemeClr val="bg1"/>
                </a:solidFill>
                <a:latin typeface="+mj-lt"/>
              </a:rPr>
              <a:t>The</a:t>
            </a:r>
          </a:p>
          <a:p>
            <a:pPr algn="l"/>
            <a:r>
              <a:rPr lang="en-US" sz="1100" b="0" i="0" dirty="0">
                <a:solidFill>
                  <a:schemeClr val="bg1"/>
                </a:solidFill>
                <a:latin typeface="+mj-lt"/>
              </a:rPr>
              <a:t>Big Small</a:t>
            </a:r>
          </a:p>
          <a:p>
            <a:pPr algn="l"/>
            <a:r>
              <a:rPr lang="en-US" sz="1100" b="0" i="0" dirty="0">
                <a:solidFill>
                  <a:schemeClr val="bg1"/>
                </a:solidFill>
                <a:latin typeface="+mj-lt"/>
              </a:rPr>
              <a:t>Firm</a:t>
            </a:r>
            <a:endParaRPr lang="en-US" sz="1100" b="0" i="0" dirty="0">
              <a:solidFill>
                <a:schemeClr val="accent2"/>
              </a:solidFill>
              <a:latin typeface="+mj-lt"/>
            </a:endParaRPr>
          </a:p>
        </p:txBody>
      </p:sp>
    </p:spTree>
    <p:extLst>
      <p:ext uri="{BB962C8B-B14F-4D97-AF65-F5344CB8AC3E}">
        <p14:creationId xmlns:p14="http://schemas.microsoft.com/office/powerpoint/2010/main" val="21275168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 preserve="1">
  <p:cSld name="Cover Image 3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5954" y="5564218"/>
            <a:ext cx="4595619"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10" name="TextBox 9">
            <a:extLst>
              <a:ext uri="{FF2B5EF4-FFF2-40B4-BE49-F238E27FC236}">
                <a16:creationId xmlns:a16="http://schemas.microsoft.com/office/drawing/2014/main" id="{7CA86E44-B74B-B7BB-8527-08824BDEE7D0}"/>
              </a:ext>
            </a:extLst>
          </p:cNvPr>
          <p:cNvSpPr txBox="1"/>
          <p:nvPr/>
        </p:nvSpPr>
        <p:spPr>
          <a:xfrm>
            <a:off x="9640897" y="3686817"/>
            <a:ext cx="1767324" cy="1107996"/>
          </a:xfrm>
          <a:prstGeom prst="rect">
            <a:avLst/>
          </a:prstGeom>
          <a:noFill/>
        </p:spPr>
        <p:txBody>
          <a:bodyPr wrap="square" lIns="0" tIns="0" rIns="0" bIns="0" rtlCol="0">
            <a:spAutoFit/>
          </a:bodyPr>
          <a:lstStyle/>
          <a:p>
            <a:pPr algn="r"/>
            <a:r>
              <a:rPr lang="en-US" sz="2400" b="0" i="0" dirty="0">
                <a:solidFill>
                  <a:schemeClr val="bg1"/>
                </a:solidFill>
                <a:latin typeface="+mj-lt"/>
              </a:rPr>
              <a:t>Legally</a:t>
            </a:r>
          </a:p>
          <a:p>
            <a:pPr algn="r"/>
            <a:r>
              <a:rPr lang="en-US" sz="2400" b="0" i="0" dirty="0">
                <a:solidFill>
                  <a:schemeClr val="bg1"/>
                </a:solidFill>
                <a:latin typeface="+mj-lt"/>
              </a:rPr>
              <a:t>Speaking</a:t>
            </a:r>
          </a:p>
          <a:p>
            <a:pPr algn="r"/>
            <a:r>
              <a:rPr lang="en-US" sz="2400" b="0" i="0" dirty="0">
                <a:solidFill>
                  <a:schemeClr val="accent2"/>
                </a:solidFill>
                <a:latin typeface="+mj-lt"/>
              </a:rPr>
              <a:t>2025</a:t>
            </a:r>
          </a:p>
        </p:txBody>
      </p:sp>
    </p:spTree>
    <p:extLst>
      <p:ext uri="{BB962C8B-B14F-4D97-AF65-F5344CB8AC3E}">
        <p14:creationId xmlns:p14="http://schemas.microsoft.com/office/powerpoint/2010/main" val="13876701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reserve="1">
  <p:cSld name="Cover Image 3">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5954" y="5564218"/>
            <a:ext cx="4595619"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8" name="TextBox 7">
            <a:extLst>
              <a:ext uri="{FF2B5EF4-FFF2-40B4-BE49-F238E27FC236}">
                <a16:creationId xmlns:a16="http://schemas.microsoft.com/office/drawing/2014/main" id="{D010199C-E508-FA75-AFAC-36B223ACA309}"/>
              </a:ext>
            </a:extLst>
          </p:cNvPr>
          <p:cNvSpPr txBox="1"/>
          <p:nvPr/>
        </p:nvSpPr>
        <p:spPr>
          <a:xfrm>
            <a:off x="9717932" y="4268763"/>
            <a:ext cx="1767324" cy="600164"/>
          </a:xfrm>
          <a:prstGeom prst="rect">
            <a:avLst/>
          </a:prstGeom>
          <a:noFill/>
        </p:spPr>
        <p:txBody>
          <a:bodyPr wrap="square" rtlCol="0">
            <a:spAutoFit/>
          </a:bodyPr>
          <a:lstStyle/>
          <a:p>
            <a:pPr algn="r"/>
            <a:r>
              <a:rPr lang="en-US" sz="1100" b="0" i="0" dirty="0">
                <a:solidFill>
                  <a:schemeClr val="bg1"/>
                </a:solidFill>
                <a:latin typeface="+mj-lt"/>
              </a:rPr>
              <a:t>The</a:t>
            </a:r>
          </a:p>
          <a:p>
            <a:pPr algn="r"/>
            <a:r>
              <a:rPr lang="en-US" sz="1100" b="0" i="0" dirty="0">
                <a:solidFill>
                  <a:schemeClr val="bg1"/>
                </a:solidFill>
                <a:latin typeface="+mj-lt"/>
              </a:rPr>
              <a:t>Big Small</a:t>
            </a:r>
          </a:p>
          <a:p>
            <a:pPr algn="r"/>
            <a:r>
              <a:rPr lang="en-US" sz="1100" b="0" i="0" dirty="0">
                <a:solidFill>
                  <a:schemeClr val="bg1"/>
                </a:solidFill>
                <a:latin typeface="+mj-lt"/>
              </a:rPr>
              <a:t>Firm</a:t>
            </a:r>
            <a:endParaRPr lang="en-US" sz="1100" b="0" i="0" dirty="0">
              <a:solidFill>
                <a:schemeClr val="accent2"/>
              </a:solidFill>
              <a:latin typeface="+mj-lt"/>
            </a:endParaRPr>
          </a:p>
        </p:txBody>
      </p:sp>
    </p:spTree>
    <p:extLst>
      <p:ext uri="{BB962C8B-B14F-4D97-AF65-F5344CB8AC3E}">
        <p14:creationId xmlns:p14="http://schemas.microsoft.com/office/powerpoint/2010/main" val="425282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Contents / Agenda">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1939386"/>
          </a:xfrm>
        </p:spPr>
        <p:txBody>
          <a:bodyPr lIns="0" tIns="0" rIns="0" bIns="0" anchor="t">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697898" y="6331919"/>
            <a:ext cx="458194" cy="138846"/>
          </a:xfrm>
          <a:prstGeom prst="rect">
            <a:avLst/>
          </a:prstGeom>
        </p:spPr>
      </p:pic>
      <p:sp>
        <p:nvSpPr>
          <p:cNvPr id="4" name="TextBox 3">
            <a:extLst>
              <a:ext uri="{FF2B5EF4-FFF2-40B4-BE49-F238E27FC236}">
                <a16:creationId xmlns:a16="http://schemas.microsoft.com/office/drawing/2014/main" id="{E029181D-78D5-1186-F3EC-8BE0A81A74DC}"/>
              </a:ext>
            </a:extLst>
          </p:cNvPr>
          <p:cNvSpPr txBox="1"/>
          <p:nvPr/>
        </p:nvSpPr>
        <p:spPr>
          <a:xfrm>
            <a:off x="3602085" y="6311900"/>
            <a:ext cx="1767324" cy="230832"/>
          </a:xfrm>
          <a:prstGeom prst="rect">
            <a:avLst/>
          </a:prstGeom>
          <a:noFill/>
        </p:spPr>
        <p:txBody>
          <a:bodyPr wrap="square" rtlCol="0">
            <a:spAutoFit/>
          </a:bodyPr>
          <a:lstStyle/>
          <a:p>
            <a:pPr algn="r"/>
            <a:r>
              <a:rPr lang="en-US" sz="900" b="0" i="0" dirty="0">
                <a:solidFill>
                  <a:schemeClr val="accent4"/>
                </a:solidFill>
                <a:latin typeface="+mn-lt"/>
              </a:rPr>
              <a:t>The Big Small Firm</a:t>
            </a:r>
          </a:p>
        </p:txBody>
      </p:sp>
      <p:sp>
        <p:nvSpPr>
          <p:cNvPr id="10" name="Text Placeholder 9">
            <a:extLst>
              <a:ext uri="{FF2B5EF4-FFF2-40B4-BE49-F238E27FC236}">
                <a16:creationId xmlns:a16="http://schemas.microsoft.com/office/drawing/2014/main" id="{5A57DC38-1AE8-3991-2469-0E0864C34B0D}"/>
              </a:ext>
            </a:extLst>
          </p:cNvPr>
          <p:cNvSpPr>
            <a:spLocks noGrp="1"/>
          </p:cNvSpPr>
          <p:nvPr>
            <p:ph type="body" sz="quarter" idx="10" hasCustomPrompt="1"/>
          </p:nvPr>
        </p:nvSpPr>
        <p:spPr>
          <a:xfrm>
            <a:off x="11113476" y="1098550"/>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14" name="Text Placeholder 9">
            <a:extLst>
              <a:ext uri="{FF2B5EF4-FFF2-40B4-BE49-F238E27FC236}">
                <a16:creationId xmlns:a16="http://schemas.microsoft.com/office/drawing/2014/main" id="{DED137A2-9A78-5020-716E-C53A2C2A1C4B}"/>
              </a:ext>
            </a:extLst>
          </p:cNvPr>
          <p:cNvSpPr>
            <a:spLocks noGrp="1"/>
          </p:cNvSpPr>
          <p:nvPr>
            <p:ph type="body" sz="quarter" idx="11" hasCustomPrompt="1"/>
          </p:nvPr>
        </p:nvSpPr>
        <p:spPr>
          <a:xfrm>
            <a:off x="11113476" y="1807796"/>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16" name="Text Placeholder 15">
            <a:extLst>
              <a:ext uri="{FF2B5EF4-FFF2-40B4-BE49-F238E27FC236}">
                <a16:creationId xmlns:a16="http://schemas.microsoft.com/office/drawing/2014/main" id="{4E0DDCD8-F9C7-027E-9748-D91AF55913AA}"/>
              </a:ext>
            </a:extLst>
          </p:cNvPr>
          <p:cNvSpPr>
            <a:spLocks noGrp="1"/>
          </p:cNvSpPr>
          <p:nvPr>
            <p:ph type="body" sz="quarter" idx="12" hasCustomPrompt="1"/>
          </p:nvPr>
        </p:nvSpPr>
        <p:spPr>
          <a:xfrm>
            <a:off x="6380163" y="1807723"/>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5" name="Text Placeholder 9">
            <a:extLst>
              <a:ext uri="{FF2B5EF4-FFF2-40B4-BE49-F238E27FC236}">
                <a16:creationId xmlns:a16="http://schemas.microsoft.com/office/drawing/2014/main" id="{1304FA8B-32C9-AD3A-FCF2-A87DDE82651B}"/>
              </a:ext>
            </a:extLst>
          </p:cNvPr>
          <p:cNvSpPr>
            <a:spLocks noGrp="1"/>
          </p:cNvSpPr>
          <p:nvPr>
            <p:ph type="body" sz="quarter" idx="13" hasCustomPrompt="1"/>
          </p:nvPr>
        </p:nvSpPr>
        <p:spPr>
          <a:xfrm>
            <a:off x="11113476" y="2517042"/>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26" name="Text Placeholder 15">
            <a:extLst>
              <a:ext uri="{FF2B5EF4-FFF2-40B4-BE49-F238E27FC236}">
                <a16:creationId xmlns:a16="http://schemas.microsoft.com/office/drawing/2014/main" id="{A72BF9B9-F625-7602-F1DC-55595F77C7AA}"/>
              </a:ext>
            </a:extLst>
          </p:cNvPr>
          <p:cNvSpPr>
            <a:spLocks noGrp="1"/>
          </p:cNvSpPr>
          <p:nvPr>
            <p:ph type="body" sz="quarter" idx="14" hasCustomPrompt="1"/>
          </p:nvPr>
        </p:nvSpPr>
        <p:spPr>
          <a:xfrm>
            <a:off x="6380163" y="2516960"/>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7" name="Text Placeholder 9">
            <a:extLst>
              <a:ext uri="{FF2B5EF4-FFF2-40B4-BE49-F238E27FC236}">
                <a16:creationId xmlns:a16="http://schemas.microsoft.com/office/drawing/2014/main" id="{648EAA53-8181-B137-9920-4816F21DC7D8}"/>
              </a:ext>
            </a:extLst>
          </p:cNvPr>
          <p:cNvSpPr>
            <a:spLocks noGrp="1"/>
          </p:cNvSpPr>
          <p:nvPr>
            <p:ph type="body" sz="quarter" idx="15" hasCustomPrompt="1"/>
          </p:nvPr>
        </p:nvSpPr>
        <p:spPr>
          <a:xfrm>
            <a:off x="11113476" y="3226288"/>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28" name="Text Placeholder 15">
            <a:extLst>
              <a:ext uri="{FF2B5EF4-FFF2-40B4-BE49-F238E27FC236}">
                <a16:creationId xmlns:a16="http://schemas.microsoft.com/office/drawing/2014/main" id="{C7CC70BC-1CD4-AACD-0EE2-ECA13339C742}"/>
              </a:ext>
            </a:extLst>
          </p:cNvPr>
          <p:cNvSpPr>
            <a:spLocks noGrp="1"/>
          </p:cNvSpPr>
          <p:nvPr>
            <p:ph type="body" sz="quarter" idx="16" hasCustomPrompt="1"/>
          </p:nvPr>
        </p:nvSpPr>
        <p:spPr>
          <a:xfrm>
            <a:off x="6380163" y="3226196"/>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9" name="Text Placeholder 9">
            <a:extLst>
              <a:ext uri="{FF2B5EF4-FFF2-40B4-BE49-F238E27FC236}">
                <a16:creationId xmlns:a16="http://schemas.microsoft.com/office/drawing/2014/main" id="{E03CD955-EAF2-B417-441D-7028C928E017}"/>
              </a:ext>
            </a:extLst>
          </p:cNvPr>
          <p:cNvSpPr>
            <a:spLocks noGrp="1"/>
          </p:cNvSpPr>
          <p:nvPr>
            <p:ph type="body" sz="quarter" idx="17" hasCustomPrompt="1"/>
          </p:nvPr>
        </p:nvSpPr>
        <p:spPr>
          <a:xfrm>
            <a:off x="11113476" y="3935534"/>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0" name="Text Placeholder 15">
            <a:extLst>
              <a:ext uri="{FF2B5EF4-FFF2-40B4-BE49-F238E27FC236}">
                <a16:creationId xmlns:a16="http://schemas.microsoft.com/office/drawing/2014/main" id="{E4FC25E3-F673-DD18-CDE7-8F7F88784D88}"/>
              </a:ext>
            </a:extLst>
          </p:cNvPr>
          <p:cNvSpPr>
            <a:spLocks noGrp="1"/>
          </p:cNvSpPr>
          <p:nvPr>
            <p:ph type="body" sz="quarter" idx="18" hasCustomPrompt="1"/>
          </p:nvPr>
        </p:nvSpPr>
        <p:spPr>
          <a:xfrm>
            <a:off x="6380163" y="3935433"/>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31" name="Text Placeholder 9">
            <a:extLst>
              <a:ext uri="{FF2B5EF4-FFF2-40B4-BE49-F238E27FC236}">
                <a16:creationId xmlns:a16="http://schemas.microsoft.com/office/drawing/2014/main" id="{F7AA5B16-6A50-FE61-B9D2-91C8F23FF44C}"/>
              </a:ext>
            </a:extLst>
          </p:cNvPr>
          <p:cNvSpPr>
            <a:spLocks noGrp="1"/>
          </p:cNvSpPr>
          <p:nvPr>
            <p:ph type="body" sz="quarter" idx="19" hasCustomPrompt="1"/>
          </p:nvPr>
        </p:nvSpPr>
        <p:spPr>
          <a:xfrm>
            <a:off x="11113476" y="4644780"/>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2" name="Text Placeholder 15">
            <a:extLst>
              <a:ext uri="{FF2B5EF4-FFF2-40B4-BE49-F238E27FC236}">
                <a16:creationId xmlns:a16="http://schemas.microsoft.com/office/drawing/2014/main" id="{1DADB271-A7AC-91D3-B643-D284AC7CF0D5}"/>
              </a:ext>
            </a:extLst>
          </p:cNvPr>
          <p:cNvSpPr>
            <a:spLocks noGrp="1"/>
          </p:cNvSpPr>
          <p:nvPr>
            <p:ph type="body" sz="quarter" idx="20" hasCustomPrompt="1"/>
          </p:nvPr>
        </p:nvSpPr>
        <p:spPr>
          <a:xfrm>
            <a:off x="6380163" y="4644669"/>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33" name="Text Placeholder 9">
            <a:extLst>
              <a:ext uri="{FF2B5EF4-FFF2-40B4-BE49-F238E27FC236}">
                <a16:creationId xmlns:a16="http://schemas.microsoft.com/office/drawing/2014/main" id="{B895D3CC-94A8-AEF3-574C-4A91E0C65BF6}"/>
              </a:ext>
            </a:extLst>
          </p:cNvPr>
          <p:cNvSpPr>
            <a:spLocks noGrp="1"/>
          </p:cNvSpPr>
          <p:nvPr>
            <p:ph type="body" sz="quarter" idx="21" hasCustomPrompt="1"/>
          </p:nvPr>
        </p:nvSpPr>
        <p:spPr>
          <a:xfrm>
            <a:off x="11113476" y="5354027"/>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4" name="Text Placeholder 15">
            <a:extLst>
              <a:ext uri="{FF2B5EF4-FFF2-40B4-BE49-F238E27FC236}">
                <a16:creationId xmlns:a16="http://schemas.microsoft.com/office/drawing/2014/main" id="{91E610CB-8730-EA18-69C8-C7CB2AC6A1E9}"/>
              </a:ext>
            </a:extLst>
          </p:cNvPr>
          <p:cNvSpPr>
            <a:spLocks noGrp="1"/>
          </p:cNvSpPr>
          <p:nvPr>
            <p:ph type="body" sz="quarter" idx="22" hasCustomPrompt="1"/>
          </p:nvPr>
        </p:nvSpPr>
        <p:spPr>
          <a:xfrm>
            <a:off x="6380163" y="5353905"/>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6" name="Text Placeholder 15">
            <a:extLst>
              <a:ext uri="{FF2B5EF4-FFF2-40B4-BE49-F238E27FC236}">
                <a16:creationId xmlns:a16="http://schemas.microsoft.com/office/drawing/2014/main" id="{97AF5A72-30E9-1FDA-507C-E57541E3C951}"/>
              </a:ext>
            </a:extLst>
          </p:cNvPr>
          <p:cNvSpPr>
            <a:spLocks noGrp="1"/>
          </p:cNvSpPr>
          <p:nvPr>
            <p:ph type="body" sz="quarter" idx="23" hasCustomPrompt="1"/>
          </p:nvPr>
        </p:nvSpPr>
        <p:spPr>
          <a:xfrm>
            <a:off x="6380163" y="1101870"/>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Tree>
    <p:extLst>
      <p:ext uri="{BB962C8B-B14F-4D97-AF65-F5344CB8AC3E}">
        <p14:creationId xmlns:p14="http://schemas.microsoft.com/office/powerpoint/2010/main" val="13025937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Section Star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1000460"/>
            <a:ext cx="4595619" cy="4262205"/>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Section Title</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92767" y="6328473"/>
            <a:ext cx="470732" cy="142777"/>
          </a:xfrm>
          <a:prstGeom prst="rect">
            <a:avLst/>
          </a:prstGeom>
        </p:spPr>
      </p:pic>
      <p:sp>
        <p:nvSpPr>
          <p:cNvPr id="8" name="TextBox 7">
            <a:extLst>
              <a:ext uri="{FF2B5EF4-FFF2-40B4-BE49-F238E27FC236}">
                <a16:creationId xmlns:a16="http://schemas.microsoft.com/office/drawing/2014/main" id="{D010199C-E508-FA75-AFAC-36B223ACA309}"/>
              </a:ext>
            </a:extLst>
          </p:cNvPr>
          <p:cNvSpPr txBox="1"/>
          <p:nvPr/>
        </p:nvSpPr>
        <p:spPr>
          <a:xfrm>
            <a:off x="4885110" y="6311900"/>
            <a:ext cx="1767324" cy="230832"/>
          </a:xfrm>
          <a:prstGeom prst="rect">
            <a:avLst/>
          </a:prstGeom>
          <a:noFill/>
        </p:spPr>
        <p:txBody>
          <a:bodyPr wrap="square" rtlCol="0">
            <a:spAutoFit/>
          </a:bodyPr>
          <a:lstStyle/>
          <a:p>
            <a:pPr algn="r"/>
            <a:r>
              <a:rPr lang="en-US" sz="900" b="0" i="0" dirty="0">
                <a:solidFill>
                  <a:schemeClr val="bg1"/>
                </a:solidFill>
                <a:latin typeface="+mn-lt"/>
              </a:rPr>
              <a:t>The Big Small Firm</a:t>
            </a:r>
            <a:endParaRPr lang="en-US" sz="900" b="0" i="0" dirty="0">
              <a:solidFill>
                <a:schemeClr val="accent2"/>
              </a:solidFill>
              <a:latin typeface="+mn-lt"/>
            </a:endParaRPr>
          </a:p>
        </p:txBody>
      </p:sp>
      <p:sp>
        <p:nvSpPr>
          <p:cNvPr id="4" name="TextBox 3">
            <a:extLst>
              <a:ext uri="{FF2B5EF4-FFF2-40B4-BE49-F238E27FC236}">
                <a16:creationId xmlns:a16="http://schemas.microsoft.com/office/drawing/2014/main" id="{47199F70-E169-C0EE-BA71-BF39ABF3310C}"/>
              </a:ext>
            </a:extLst>
          </p:cNvPr>
          <p:cNvSpPr txBox="1"/>
          <p:nvPr/>
        </p:nvSpPr>
        <p:spPr>
          <a:xfrm>
            <a:off x="10138514" y="6311900"/>
            <a:ext cx="1767324" cy="230832"/>
          </a:xfrm>
          <a:prstGeom prst="rect">
            <a:avLst/>
          </a:prstGeom>
          <a:noFill/>
        </p:spPr>
        <p:txBody>
          <a:bodyPr wrap="square" rtlCol="0">
            <a:spAutoFit/>
          </a:bodyPr>
          <a:lstStyle/>
          <a:p>
            <a:pPr algn="r"/>
            <a:fld id="{AADE3794-74A2-A744-972E-DD75DD50B2D8}" type="slidenum">
              <a:rPr lang="en-US" sz="900" b="0" i="0" smtClean="0">
                <a:solidFill>
                  <a:schemeClr val="accent4"/>
                </a:solidFill>
                <a:latin typeface="+mn-lt"/>
              </a:rPr>
              <a:t>‹#›</a:t>
            </a:fld>
            <a:endParaRPr lang="en-US" sz="900" b="0" i="0" dirty="0">
              <a:solidFill>
                <a:schemeClr val="accent4"/>
              </a:solidFill>
              <a:latin typeface="+mn-lt"/>
            </a:endParaRPr>
          </a:p>
        </p:txBody>
      </p:sp>
    </p:spTree>
    <p:extLst>
      <p:ext uri="{BB962C8B-B14F-4D97-AF65-F5344CB8AC3E}">
        <p14:creationId xmlns:p14="http://schemas.microsoft.com/office/powerpoint/2010/main" val="20605652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ontent Speaker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2488658" cy="4683932"/>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0" name="Picture Placeholder 9">
            <a:extLst>
              <a:ext uri="{FF2B5EF4-FFF2-40B4-BE49-F238E27FC236}">
                <a16:creationId xmlns:a16="http://schemas.microsoft.com/office/drawing/2014/main" id="{D6437B46-ED6B-0CE3-406B-D54D60A0CA84}"/>
              </a:ext>
            </a:extLst>
          </p:cNvPr>
          <p:cNvSpPr>
            <a:spLocks noGrp="1"/>
          </p:cNvSpPr>
          <p:nvPr>
            <p:ph type="pic" sz="quarter" idx="10"/>
          </p:nvPr>
        </p:nvSpPr>
        <p:spPr>
          <a:xfrm>
            <a:off x="3606800" y="1562100"/>
            <a:ext cx="2489200" cy="2489200"/>
          </a:xfrm>
        </p:spPr>
        <p:txBody>
          <a:bodyPr/>
          <a:lstStyle/>
          <a:p>
            <a:r>
              <a:rPr lang="en-US" smtClean="0"/>
              <a:t>Click icon to add picture</a:t>
            </a:r>
            <a:endParaRPr lang="en-US"/>
          </a:p>
        </p:txBody>
      </p:sp>
      <p:sp>
        <p:nvSpPr>
          <p:cNvPr id="13" name="Picture Placeholder 9">
            <a:extLst>
              <a:ext uri="{FF2B5EF4-FFF2-40B4-BE49-F238E27FC236}">
                <a16:creationId xmlns:a16="http://schemas.microsoft.com/office/drawing/2014/main" id="{64362383-D533-E9E7-F6C5-7DE2EB875D0E}"/>
              </a:ext>
            </a:extLst>
          </p:cNvPr>
          <p:cNvSpPr>
            <a:spLocks noGrp="1"/>
          </p:cNvSpPr>
          <p:nvPr>
            <p:ph type="pic" sz="quarter" idx="11"/>
          </p:nvPr>
        </p:nvSpPr>
        <p:spPr>
          <a:xfrm>
            <a:off x="6419448" y="1562100"/>
            <a:ext cx="2489200" cy="2489200"/>
          </a:xfrm>
        </p:spPr>
        <p:txBody>
          <a:bodyPr/>
          <a:lstStyle/>
          <a:p>
            <a:r>
              <a:rPr lang="en-US" smtClean="0"/>
              <a:t>Click icon to add picture</a:t>
            </a:r>
            <a:endParaRPr lang="en-US"/>
          </a:p>
        </p:txBody>
      </p:sp>
      <p:sp>
        <p:nvSpPr>
          <p:cNvPr id="16" name="Picture Placeholder 9">
            <a:extLst>
              <a:ext uri="{FF2B5EF4-FFF2-40B4-BE49-F238E27FC236}">
                <a16:creationId xmlns:a16="http://schemas.microsoft.com/office/drawing/2014/main" id="{0DE29A69-0FD8-0A12-613F-B34A807F1189}"/>
              </a:ext>
            </a:extLst>
          </p:cNvPr>
          <p:cNvSpPr>
            <a:spLocks noGrp="1"/>
          </p:cNvSpPr>
          <p:nvPr>
            <p:ph type="pic" sz="quarter" idx="12"/>
          </p:nvPr>
        </p:nvSpPr>
        <p:spPr>
          <a:xfrm>
            <a:off x="9245579" y="1562100"/>
            <a:ext cx="2489200" cy="2489200"/>
          </a:xfrm>
        </p:spPr>
        <p:txBody>
          <a:bodyPr/>
          <a:lstStyle/>
          <a:p>
            <a:r>
              <a:rPr lang="en-US" smtClean="0"/>
              <a:t>Click icon to add picture</a:t>
            </a:r>
            <a:endParaRPr lang="en-US"/>
          </a:p>
        </p:txBody>
      </p:sp>
      <p:sp>
        <p:nvSpPr>
          <p:cNvPr id="17" name="TextBox 16">
            <a:extLst>
              <a:ext uri="{FF2B5EF4-FFF2-40B4-BE49-F238E27FC236}">
                <a16:creationId xmlns:a16="http://schemas.microsoft.com/office/drawing/2014/main" id="{4A24E50F-DD2E-85C0-E381-F2EF15DF6E23}"/>
              </a:ext>
            </a:extLst>
          </p:cNvPr>
          <p:cNvSpPr txBox="1"/>
          <p:nvPr/>
        </p:nvSpPr>
        <p:spPr>
          <a:xfrm>
            <a:off x="9606517" y="6328976"/>
            <a:ext cx="1767324" cy="138499"/>
          </a:xfrm>
          <a:prstGeom prst="rect">
            <a:avLst/>
          </a:prstGeom>
          <a:noFill/>
        </p:spPr>
        <p:txBody>
          <a:bodyPr wrap="square" lIns="0" tIns="0" rIns="0" bIns="0" rtlCol="0">
            <a:spAutoFit/>
          </a:bodyPr>
          <a:lstStyle/>
          <a:p>
            <a:pPr algn="r"/>
            <a:r>
              <a:rPr lang="en-US" sz="900" b="0" i="0" dirty="0">
                <a:solidFill>
                  <a:schemeClr val="accent4"/>
                </a:solidFill>
                <a:latin typeface="+mn-lt"/>
              </a:rPr>
              <a:t>The Big Small Firm</a:t>
            </a:r>
          </a:p>
        </p:txBody>
      </p:sp>
      <p:sp>
        <p:nvSpPr>
          <p:cNvPr id="18" name="TextBox 17">
            <a:extLst>
              <a:ext uri="{FF2B5EF4-FFF2-40B4-BE49-F238E27FC236}">
                <a16:creationId xmlns:a16="http://schemas.microsoft.com/office/drawing/2014/main" id="{208B6BA8-FC3D-6937-E088-AF15EA14B175}"/>
              </a:ext>
            </a:extLst>
          </p:cNvPr>
          <p:cNvSpPr txBox="1"/>
          <p:nvPr/>
        </p:nvSpPr>
        <p:spPr>
          <a:xfrm>
            <a:off x="11485255" y="6328976"/>
            <a:ext cx="310931" cy="138499"/>
          </a:xfrm>
          <a:prstGeom prst="rect">
            <a:avLst/>
          </a:prstGeom>
          <a:noFill/>
        </p:spPr>
        <p:txBody>
          <a:bodyPr wrap="square" lIns="0" tIns="0" rIns="0" bIns="0" rtlCol="0">
            <a:spAutoFit/>
          </a:bodyPr>
          <a:lstStyle/>
          <a:p>
            <a:pPr algn="r"/>
            <a:fld id="{3431AFE7-4E8A-7B4E-9EA9-88E56FC02BF0}" type="slidenum">
              <a:rPr lang="en-US" sz="900" b="0" i="0" smtClean="0">
                <a:solidFill>
                  <a:schemeClr val="accent4"/>
                </a:solidFill>
                <a:latin typeface="+mn-lt"/>
              </a:rPr>
              <a:t>‹#›</a:t>
            </a:fld>
            <a:endParaRPr lang="en-US" sz="900" b="0" i="0" dirty="0">
              <a:solidFill>
                <a:schemeClr val="accent4"/>
              </a:solidFill>
              <a:latin typeface="+mn-lt"/>
            </a:endParaRPr>
          </a:p>
        </p:txBody>
      </p:sp>
      <p:cxnSp>
        <p:nvCxnSpPr>
          <p:cNvPr id="20" name="Straight Connector 19">
            <a:extLst>
              <a:ext uri="{FF2B5EF4-FFF2-40B4-BE49-F238E27FC236}">
                <a16:creationId xmlns:a16="http://schemas.microsoft.com/office/drawing/2014/main" id="{C677143B-769F-BA3E-8382-628744219F3F}"/>
              </a:ext>
            </a:extLst>
          </p:cNvPr>
          <p:cNvCxnSpPr/>
          <p:nvPr/>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21" name="Text Placeholder 8">
            <a:extLst>
              <a:ext uri="{FF2B5EF4-FFF2-40B4-BE49-F238E27FC236}">
                <a16:creationId xmlns:a16="http://schemas.microsoft.com/office/drawing/2014/main" id="{1BDD7A31-8EA7-5B60-EC9C-706EAEF027E3}"/>
              </a:ext>
            </a:extLst>
          </p:cNvPr>
          <p:cNvSpPr>
            <a:spLocks noGrp="1"/>
          </p:cNvSpPr>
          <p:nvPr>
            <p:ph type="body" sz="quarter" idx="14" hasCustomPrompt="1"/>
          </p:nvPr>
        </p:nvSpPr>
        <p:spPr>
          <a:xfrm>
            <a:off x="6419448"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23" name="Text Placeholder 8">
            <a:extLst>
              <a:ext uri="{FF2B5EF4-FFF2-40B4-BE49-F238E27FC236}">
                <a16:creationId xmlns:a16="http://schemas.microsoft.com/office/drawing/2014/main" id="{FEA64B6B-BE15-0E00-B0E8-88867D444A53}"/>
              </a:ext>
            </a:extLst>
          </p:cNvPr>
          <p:cNvSpPr>
            <a:spLocks noGrp="1"/>
          </p:cNvSpPr>
          <p:nvPr>
            <p:ph type="body" sz="quarter" idx="15" hasCustomPrompt="1"/>
          </p:nvPr>
        </p:nvSpPr>
        <p:spPr>
          <a:xfrm>
            <a:off x="9245579"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25" name="Text Placeholder 8">
            <a:extLst>
              <a:ext uri="{FF2B5EF4-FFF2-40B4-BE49-F238E27FC236}">
                <a16:creationId xmlns:a16="http://schemas.microsoft.com/office/drawing/2014/main" id="{1B5C1E3F-7B55-84D1-7E8A-F0AEF6CEF309}"/>
              </a:ext>
            </a:extLst>
          </p:cNvPr>
          <p:cNvSpPr>
            <a:spLocks noGrp="1"/>
          </p:cNvSpPr>
          <p:nvPr>
            <p:ph type="body" sz="quarter" idx="16" hasCustomPrompt="1"/>
          </p:nvPr>
        </p:nvSpPr>
        <p:spPr>
          <a:xfrm>
            <a:off x="6419448"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
        <p:nvSpPr>
          <p:cNvPr id="26" name="Text Placeholder 8">
            <a:extLst>
              <a:ext uri="{FF2B5EF4-FFF2-40B4-BE49-F238E27FC236}">
                <a16:creationId xmlns:a16="http://schemas.microsoft.com/office/drawing/2014/main" id="{1BF69D11-1EFF-5498-6000-A6C139C08A7B}"/>
              </a:ext>
            </a:extLst>
          </p:cNvPr>
          <p:cNvSpPr>
            <a:spLocks noGrp="1"/>
          </p:cNvSpPr>
          <p:nvPr>
            <p:ph type="body" sz="quarter" idx="17" hasCustomPrompt="1"/>
          </p:nvPr>
        </p:nvSpPr>
        <p:spPr>
          <a:xfrm>
            <a:off x="9232096"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
        <p:nvSpPr>
          <p:cNvPr id="4" name="Text Placeholder 8">
            <a:extLst>
              <a:ext uri="{FF2B5EF4-FFF2-40B4-BE49-F238E27FC236}">
                <a16:creationId xmlns:a16="http://schemas.microsoft.com/office/drawing/2014/main" id="{F95BC95C-5031-47D4-F539-C112B4049370}"/>
              </a:ext>
            </a:extLst>
          </p:cNvPr>
          <p:cNvSpPr>
            <a:spLocks noGrp="1"/>
          </p:cNvSpPr>
          <p:nvPr>
            <p:ph type="body" sz="quarter" idx="18" hasCustomPrompt="1"/>
          </p:nvPr>
        </p:nvSpPr>
        <p:spPr>
          <a:xfrm>
            <a:off x="3596037"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6" name="Text Placeholder 8">
            <a:extLst>
              <a:ext uri="{FF2B5EF4-FFF2-40B4-BE49-F238E27FC236}">
                <a16:creationId xmlns:a16="http://schemas.microsoft.com/office/drawing/2014/main" id="{3109D3E0-B7CE-63DD-12D1-2CA5684B9A97}"/>
              </a:ext>
            </a:extLst>
          </p:cNvPr>
          <p:cNvSpPr>
            <a:spLocks noGrp="1"/>
          </p:cNvSpPr>
          <p:nvPr>
            <p:ph type="body" sz="quarter" idx="19" hasCustomPrompt="1"/>
          </p:nvPr>
        </p:nvSpPr>
        <p:spPr>
          <a:xfrm>
            <a:off x="3596037"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Tree>
    <p:extLst>
      <p:ext uri="{BB962C8B-B14F-4D97-AF65-F5344CB8AC3E}">
        <p14:creationId xmlns:p14="http://schemas.microsoft.com/office/powerpoint/2010/main" val="30010543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ontent Blank">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2488658" cy="4683932"/>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p:nvSpPr>
        <p:spPr>
          <a:xfrm>
            <a:off x="9606517" y="6328976"/>
            <a:ext cx="1767324" cy="138499"/>
          </a:xfrm>
          <a:prstGeom prst="rect">
            <a:avLst/>
          </a:prstGeom>
          <a:noFill/>
        </p:spPr>
        <p:txBody>
          <a:bodyPr wrap="square" lIns="0" tIns="0" rIns="0" bIns="0" rtlCol="0">
            <a:spAutoFit/>
          </a:bodyPr>
          <a:lstStyle/>
          <a:p>
            <a:pPr algn="r"/>
            <a:r>
              <a:rPr lang="en-US" sz="900" b="0" i="0" dirty="0">
                <a:solidFill>
                  <a:schemeClr val="accent4"/>
                </a:solidFill>
                <a:latin typeface="+mn-lt"/>
              </a:rPr>
              <a:t>The Big Small Firm</a:t>
            </a:r>
          </a:p>
        </p:txBody>
      </p:sp>
      <p:sp>
        <p:nvSpPr>
          <p:cNvPr id="18" name="TextBox 17">
            <a:extLst>
              <a:ext uri="{FF2B5EF4-FFF2-40B4-BE49-F238E27FC236}">
                <a16:creationId xmlns:a16="http://schemas.microsoft.com/office/drawing/2014/main" id="{208B6BA8-FC3D-6937-E088-AF15EA14B175}"/>
              </a:ext>
            </a:extLst>
          </p:cNvPr>
          <p:cNvSpPr txBox="1"/>
          <p:nvPr/>
        </p:nvSpPr>
        <p:spPr>
          <a:xfrm>
            <a:off x="11485255" y="6328976"/>
            <a:ext cx="310931" cy="138499"/>
          </a:xfrm>
          <a:prstGeom prst="rect">
            <a:avLst/>
          </a:prstGeom>
          <a:noFill/>
        </p:spPr>
        <p:txBody>
          <a:bodyPr wrap="square" lIns="0" tIns="0" rIns="0" bIns="0" rtlCol="0">
            <a:spAutoFit/>
          </a:bodyPr>
          <a:lstStyle/>
          <a:p>
            <a:pPr algn="r"/>
            <a:fld id="{3431AFE7-4E8A-7B4E-9EA9-88E56FC02BF0}" type="slidenum">
              <a:rPr lang="en-US" sz="900" b="0" i="0" smtClean="0">
                <a:solidFill>
                  <a:schemeClr val="accent4"/>
                </a:solidFill>
                <a:latin typeface="+mn-lt"/>
              </a:rPr>
              <a:t>‹#›</a:t>
            </a:fld>
            <a:endParaRPr lang="en-US" sz="900" b="0" i="0" dirty="0">
              <a:solidFill>
                <a:schemeClr val="accent4"/>
              </a:solidFill>
              <a:latin typeface="+mn-lt"/>
            </a:endParaRPr>
          </a:p>
        </p:txBody>
      </p:sp>
      <p:cxnSp>
        <p:nvCxnSpPr>
          <p:cNvPr id="20" name="Straight Connector 19">
            <a:extLst>
              <a:ext uri="{FF2B5EF4-FFF2-40B4-BE49-F238E27FC236}">
                <a16:creationId xmlns:a16="http://schemas.microsoft.com/office/drawing/2014/main" id="{C677143B-769F-BA3E-8382-628744219F3F}"/>
              </a:ext>
            </a:extLst>
          </p:cNvPr>
          <p:cNvCxnSpPr/>
          <p:nvPr/>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7766335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ontent Text + Image Righ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4736902" cy="705780"/>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p:nvSpPr>
        <p:spPr>
          <a:xfrm>
            <a:off x="9606517" y="6328976"/>
            <a:ext cx="1767324" cy="138499"/>
          </a:xfrm>
          <a:prstGeom prst="rect">
            <a:avLst/>
          </a:prstGeom>
          <a:noFill/>
        </p:spPr>
        <p:txBody>
          <a:bodyPr wrap="square" lIns="0" tIns="0" rIns="0" bIns="0" rtlCol="0">
            <a:spAutoFit/>
          </a:bodyPr>
          <a:lstStyle/>
          <a:p>
            <a:pPr algn="r"/>
            <a:r>
              <a:rPr lang="en-US" sz="900" b="0" i="0" dirty="0">
                <a:solidFill>
                  <a:schemeClr val="accent4"/>
                </a:solidFill>
                <a:latin typeface="+mn-lt"/>
              </a:rPr>
              <a:t>The Big Small Firm</a:t>
            </a:r>
          </a:p>
        </p:txBody>
      </p:sp>
      <p:sp>
        <p:nvSpPr>
          <p:cNvPr id="18" name="TextBox 17">
            <a:extLst>
              <a:ext uri="{FF2B5EF4-FFF2-40B4-BE49-F238E27FC236}">
                <a16:creationId xmlns:a16="http://schemas.microsoft.com/office/drawing/2014/main" id="{208B6BA8-FC3D-6937-E088-AF15EA14B175}"/>
              </a:ext>
            </a:extLst>
          </p:cNvPr>
          <p:cNvSpPr txBox="1"/>
          <p:nvPr/>
        </p:nvSpPr>
        <p:spPr>
          <a:xfrm>
            <a:off x="11485255" y="6328976"/>
            <a:ext cx="310931" cy="138499"/>
          </a:xfrm>
          <a:prstGeom prst="rect">
            <a:avLst/>
          </a:prstGeom>
          <a:noFill/>
        </p:spPr>
        <p:txBody>
          <a:bodyPr wrap="square" lIns="0" tIns="0" rIns="0" bIns="0" rtlCol="0">
            <a:spAutoFit/>
          </a:bodyPr>
          <a:lstStyle/>
          <a:p>
            <a:pPr algn="r"/>
            <a:fld id="{3431AFE7-4E8A-7B4E-9EA9-88E56FC02BF0}" type="slidenum">
              <a:rPr lang="en-US" sz="900" b="0" i="0" smtClean="0">
                <a:solidFill>
                  <a:schemeClr val="accent4"/>
                </a:solidFill>
                <a:latin typeface="+mn-lt"/>
              </a:rPr>
              <a:t>‹#›</a:t>
            </a:fld>
            <a:endParaRPr lang="en-US" sz="900" b="0" i="0" dirty="0">
              <a:solidFill>
                <a:schemeClr val="accent4"/>
              </a:solidFill>
              <a:latin typeface="+mn-lt"/>
            </a:endParaRPr>
          </a:p>
        </p:txBody>
      </p:sp>
      <p:cxnSp>
        <p:nvCxnSpPr>
          <p:cNvPr id="20" name="Straight Connector 19">
            <a:extLst>
              <a:ext uri="{FF2B5EF4-FFF2-40B4-BE49-F238E27FC236}">
                <a16:creationId xmlns:a16="http://schemas.microsoft.com/office/drawing/2014/main" id="{C677143B-769F-BA3E-8382-628744219F3F}"/>
              </a:ext>
            </a:extLst>
          </p:cNvPr>
          <p:cNvCxnSpPr/>
          <p:nvPr/>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Picture Placeholder 3">
            <a:extLst>
              <a:ext uri="{FF2B5EF4-FFF2-40B4-BE49-F238E27FC236}">
                <a16:creationId xmlns:a16="http://schemas.microsoft.com/office/drawing/2014/main" id="{999E78D5-2E60-14F3-EBA7-1D2BE15557A2}"/>
              </a:ext>
            </a:extLst>
          </p:cNvPr>
          <p:cNvSpPr>
            <a:spLocks noGrp="1"/>
          </p:cNvSpPr>
          <p:nvPr>
            <p:ph type="pic" sz="quarter" idx="10"/>
          </p:nvPr>
        </p:nvSpPr>
        <p:spPr>
          <a:xfrm>
            <a:off x="6096000" y="576263"/>
            <a:ext cx="5700185" cy="4945644"/>
          </a:xfrm>
        </p:spPr>
        <p:txBody>
          <a:bodyPr/>
          <a:lstStyle/>
          <a:p>
            <a:r>
              <a:rPr lang="en-US" smtClean="0"/>
              <a:t>Click icon to add picture</a:t>
            </a:r>
            <a:endParaRPr lang="en-US"/>
          </a:p>
        </p:txBody>
      </p:sp>
      <p:sp>
        <p:nvSpPr>
          <p:cNvPr id="8" name="Text Placeholder 3">
            <a:extLst>
              <a:ext uri="{FF2B5EF4-FFF2-40B4-BE49-F238E27FC236}">
                <a16:creationId xmlns:a16="http://schemas.microsoft.com/office/drawing/2014/main" id="{D8D4A502-BBFB-8136-686D-FFF27E72E6AA}"/>
              </a:ext>
            </a:extLst>
          </p:cNvPr>
          <p:cNvSpPr>
            <a:spLocks noGrp="1"/>
          </p:cNvSpPr>
          <p:nvPr>
            <p:ph type="body" sz="quarter" idx="11"/>
          </p:nvPr>
        </p:nvSpPr>
        <p:spPr>
          <a:xfrm>
            <a:off x="705955" y="1557563"/>
            <a:ext cx="4736360" cy="396433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90234535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ontent Text + Image Lef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283" y="578734"/>
            <a:ext cx="4736902" cy="705780"/>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p:nvSpPr>
        <p:spPr>
          <a:xfrm>
            <a:off x="9606517" y="6328976"/>
            <a:ext cx="1767324" cy="138499"/>
          </a:xfrm>
          <a:prstGeom prst="rect">
            <a:avLst/>
          </a:prstGeom>
          <a:noFill/>
        </p:spPr>
        <p:txBody>
          <a:bodyPr wrap="square" lIns="0" tIns="0" rIns="0" bIns="0" rtlCol="0">
            <a:spAutoFit/>
          </a:bodyPr>
          <a:lstStyle/>
          <a:p>
            <a:pPr algn="r"/>
            <a:r>
              <a:rPr lang="en-US" sz="900" b="0" i="0" dirty="0">
                <a:solidFill>
                  <a:schemeClr val="accent4"/>
                </a:solidFill>
                <a:latin typeface="+mn-lt"/>
              </a:rPr>
              <a:t>The Big Small Firm</a:t>
            </a:r>
          </a:p>
        </p:txBody>
      </p:sp>
      <p:sp>
        <p:nvSpPr>
          <p:cNvPr id="18" name="TextBox 17">
            <a:extLst>
              <a:ext uri="{FF2B5EF4-FFF2-40B4-BE49-F238E27FC236}">
                <a16:creationId xmlns:a16="http://schemas.microsoft.com/office/drawing/2014/main" id="{208B6BA8-FC3D-6937-E088-AF15EA14B175}"/>
              </a:ext>
            </a:extLst>
          </p:cNvPr>
          <p:cNvSpPr txBox="1"/>
          <p:nvPr/>
        </p:nvSpPr>
        <p:spPr>
          <a:xfrm>
            <a:off x="11485255" y="6328976"/>
            <a:ext cx="310931" cy="138499"/>
          </a:xfrm>
          <a:prstGeom prst="rect">
            <a:avLst/>
          </a:prstGeom>
          <a:noFill/>
        </p:spPr>
        <p:txBody>
          <a:bodyPr wrap="square" lIns="0" tIns="0" rIns="0" bIns="0" rtlCol="0">
            <a:spAutoFit/>
          </a:bodyPr>
          <a:lstStyle/>
          <a:p>
            <a:pPr algn="r"/>
            <a:fld id="{3431AFE7-4E8A-7B4E-9EA9-88E56FC02BF0}" type="slidenum">
              <a:rPr lang="en-US" sz="900" b="0" i="0" smtClean="0">
                <a:solidFill>
                  <a:schemeClr val="accent4"/>
                </a:solidFill>
                <a:latin typeface="+mn-lt"/>
              </a:rPr>
              <a:t>‹#›</a:t>
            </a:fld>
            <a:endParaRPr lang="en-US" sz="900" b="0" i="0" dirty="0">
              <a:solidFill>
                <a:schemeClr val="accent4"/>
              </a:solidFill>
              <a:latin typeface="+mn-lt"/>
            </a:endParaRPr>
          </a:p>
        </p:txBody>
      </p:sp>
      <p:cxnSp>
        <p:nvCxnSpPr>
          <p:cNvPr id="20" name="Straight Connector 19">
            <a:extLst>
              <a:ext uri="{FF2B5EF4-FFF2-40B4-BE49-F238E27FC236}">
                <a16:creationId xmlns:a16="http://schemas.microsoft.com/office/drawing/2014/main" id="{C677143B-769F-BA3E-8382-628744219F3F}"/>
              </a:ext>
            </a:extLst>
          </p:cNvPr>
          <p:cNvCxnSpPr/>
          <p:nvPr/>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Picture Placeholder 3">
            <a:extLst>
              <a:ext uri="{FF2B5EF4-FFF2-40B4-BE49-F238E27FC236}">
                <a16:creationId xmlns:a16="http://schemas.microsoft.com/office/drawing/2014/main" id="{999E78D5-2E60-14F3-EBA7-1D2BE15557A2}"/>
              </a:ext>
            </a:extLst>
          </p:cNvPr>
          <p:cNvSpPr>
            <a:spLocks noGrp="1"/>
          </p:cNvSpPr>
          <p:nvPr>
            <p:ph type="pic" sz="quarter" idx="10"/>
          </p:nvPr>
        </p:nvSpPr>
        <p:spPr>
          <a:xfrm>
            <a:off x="705955" y="576263"/>
            <a:ext cx="5700185" cy="4945644"/>
          </a:xfrm>
        </p:spPr>
        <p:txBody>
          <a:bodyPr/>
          <a:lstStyle/>
          <a:p>
            <a:r>
              <a:rPr lang="en-US" smtClean="0"/>
              <a:t>Click icon to add picture</a:t>
            </a:r>
            <a:endParaRPr lang="en-US"/>
          </a:p>
        </p:txBody>
      </p:sp>
      <p:sp>
        <p:nvSpPr>
          <p:cNvPr id="6" name="Text Placeholder 3">
            <a:extLst>
              <a:ext uri="{FF2B5EF4-FFF2-40B4-BE49-F238E27FC236}">
                <a16:creationId xmlns:a16="http://schemas.microsoft.com/office/drawing/2014/main" id="{B3AAD1E2-A02D-3B32-5C3F-F5C7CC8F3683}"/>
              </a:ext>
            </a:extLst>
          </p:cNvPr>
          <p:cNvSpPr>
            <a:spLocks noGrp="1"/>
          </p:cNvSpPr>
          <p:nvPr>
            <p:ph type="body" sz="quarter" idx="11"/>
          </p:nvPr>
        </p:nvSpPr>
        <p:spPr>
          <a:xfrm>
            <a:off x="7059825" y="1561032"/>
            <a:ext cx="4736360" cy="396433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135028393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Content Single Image">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p:nvSpPr>
        <p:spPr>
          <a:xfrm>
            <a:off x="9606517" y="6328976"/>
            <a:ext cx="1767324" cy="138499"/>
          </a:xfrm>
          <a:prstGeom prst="rect">
            <a:avLst/>
          </a:prstGeom>
          <a:noFill/>
        </p:spPr>
        <p:txBody>
          <a:bodyPr wrap="square" lIns="0" tIns="0" rIns="0" bIns="0" rtlCol="0">
            <a:spAutoFit/>
          </a:bodyPr>
          <a:lstStyle/>
          <a:p>
            <a:pPr algn="r"/>
            <a:r>
              <a:rPr lang="en-US" sz="900" b="0" i="0" dirty="0">
                <a:solidFill>
                  <a:schemeClr val="accent4"/>
                </a:solidFill>
                <a:latin typeface="+mn-lt"/>
              </a:rPr>
              <a:t>The Big Small Firm</a:t>
            </a:r>
          </a:p>
        </p:txBody>
      </p:sp>
      <p:sp>
        <p:nvSpPr>
          <p:cNvPr id="18" name="TextBox 17">
            <a:extLst>
              <a:ext uri="{FF2B5EF4-FFF2-40B4-BE49-F238E27FC236}">
                <a16:creationId xmlns:a16="http://schemas.microsoft.com/office/drawing/2014/main" id="{208B6BA8-FC3D-6937-E088-AF15EA14B175}"/>
              </a:ext>
            </a:extLst>
          </p:cNvPr>
          <p:cNvSpPr txBox="1"/>
          <p:nvPr/>
        </p:nvSpPr>
        <p:spPr>
          <a:xfrm>
            <a:off x="11485255" y="6328976"/>
            <a:ext cx="310931" cy="138499"/>
          </a:xfrm>
          <a:prstGeom prst="rect">
            <a:avLst/>
          </a:prstGeom>
          <a:noFill/>
        </p:spPr>
        <p:txBody>
          <a:bodyPr wrap="square" lIns="0" tIns="0" rIns="0" bIns="0" rtlCol="0">
            <a:spAutoFit/>
          </a:bodyPr>
          <a:lstStyle/>
          <a:p>
            <a:pPr algn="r"/>
            <a:fld id="{3431AFE7-4E8A-7B4E-9EA9-88E56FC02BF0}" type="slidenum">
              <a:rPr lang="en-US" sz="900" b="0" i="0" smtClean="0">
                <a:solidFill>
                  <a:schemeClr val="accent4"/>
                </a:solidFill>
                <a:latin typeface="+mn-lt"/>
              </a:rPr>
              <a:t>‹#›</a:t>
            </a:fld>
            <a:endParaRPr lang="en-US" sz="900" b="0" i="0" dirty="0">
              <a:solidFill>
                <a:schemeClr val="accent4"/>
              </a:solidFill>
              <a:latin typeface="+mn-lt"/>
            </a:endParaRPr>
          </a:p>
        </p:txBody>
      </p:sp>
      <p:cxnSp>
        <p:nvCxnSpPr>
          <p:cNvPr id="20" name="Straight Connector 19">
            <a:extLst>
              <a:ext uri="{FF2B5EF4-FFF2-40B4-BE49-F238E27FC236}">
                <a16:creationId xmlns:a16="http://schemas.microsoft.com/office/drawing/2014/main" id="{C677143B-769F-BA3E-8382-628744219F3F}"/>
              </a:ext>
            </a:extLst>
          </p:cNvPr>
          <p:cNvCxnSpPr/>
          <p:nvPr/>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4" name="Picture Placeholder 3">
            <a:extLst>
              <a:ext uri="{FF2B5EF4-FFF2-40B4-BE49-F238E27FC236}">
                <a16:creationId xmlns:a16="http://schemas.microsoft.com/office/drawing/2014/main" id="{686470C8-0844-A0EF-87A4-5620CF9AC72F}"/>
              </a:ext>
            </a:extLst>
          </p:cNvPr>
          <p:cNvSpPr>
            <a:spLocks noGrp="1"/>
          </p:cNvSpPr>
          <p:nvPr>
            <p:ph type="pic" sz="quarter" idx="10"/>
          </p:nvPr>
        </p:nvSpPr>
        <p:spPr>
          <a:xfrm>
            <a:off x="734546" y="576263"/>
            <a:ext cx="11061639" cy="4945644"/>
          </a:xfrm>
        </p:spPr>
        <p:txBody>
          <a:bodyPr/>
          <a:lstStyle/>
          <a:p>
            <a:r>
              <a:rPr lang="en-US" smtClean="0"/>
              <a:t>Click icon to add picture</a:t>
            </a:r>
            <a:endParaRPr lang="en-US"/>
          </a:p>
        </p:txBody>
      </p:sp>
    </p:spTree>
    <p:extLst>
      <p:ext uri="{BB962C8B-B14F-4D97-AF65-F5344CB8AC3E}">
        <p14:creationId xmlns:p14="http://schemas.microsoft.com/office/powerpoint/2010/main" val="190818054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End">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4" y="3781427"/>
            <a:ext cx="4382881" cy="108749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End Slide Message</a:t>
            </a:r>
            <a:endParaRPr lang="en-US" dirty="0"/>
          </a:p>
        </p:txBody>
      </p:sp>
      <p:sp>
        <p:nvSpPr>
          <p:cNvPr id="8" name="TextBox 7">
            <a:extLst>
              <a:ext uri="{FF2B5EF4-FFF2-40B4-BE49-F238E27FC236}">
                <a16:creationId xmlns:a16="http://schemas.microsoft.com/office/drawing/2014/main" id="{D010199C-E508-FA75-AFAC-36B223ACA309}"/>
              </a:ext>
            </a:extLst>
          </p:cNvPr>
          <p:cNvSpPr txBox="1"/>
          <p:nvPr/>
        </p:nvSpPr>
        <p:spPr>
          <a:xfrm>
            <a:off x="9717932" y="4268763"/>
            <a:ext cx="1767324" cy="600164"/>
          </a:xfrm>
          <a:prstGeom prst="rect">
            <a:avLst/>
          </a:prstGeom>
          <a:noFill/>
        </p:spPr>
        <p:txBody>
          <a:bodyPr wrap="square" rtlCol="0">
            <a:spAutoFit/>
          </a:bodyPr>
          <a:lstStyle/>
          <a:p>
            <a:pPr algn="r"/>
            <a:r>
              <a:rPr lang="en-US" sz="1100" b="0" i="0" dirty="0">
                <a:solidFill>
                  <a:schemeClr val="bg1"/>
                </a:solidFill>
                <a:latin typeface="+mj-lt"/>
              </a:rPr>
              <a:t>The</a:t>
            </a:r>
          </a:p>
          <a:p>
            <a:pPr algn="r"/>
            <a:r>
              <a:rPr lang="en-US" sz="1100" b="0" i="0" dirty="0">
                <a:solidFill>
                  <a:schemeClr val="bg1"/>
                </a:solidFill>
                <a:latin typeface="+mj-lt"/>
              </a:rPr>
              <a:t>Big Small</a:t>
            </a:r>
          </a:p>
          <a:p>
            <a:pPr algn="r"/>
            <a:r>
              <a:rPr lang="en-US" sz="1100" b="0" i="0" dirty="0">
                <a:solidFill>
                  <a:schemeClr val="bg1"/>
                </a:solidFill>
                <a:latin typeface="+mj-lt"/>
              </a:rPr>
              <a:t>Firm</a:t>
            </a:r>
            <a:endParaRPr lang="en-US" sz="1100" b="0" i="0" dirty="0">
              <a:solidFill>
                <a:schemeClr val="accent2"/>
              </a:solidFill>
              <a:latin typeface="+mj-lt"/>
            </a:endParaRPr>
          </a:p>
        </p:txBody>
      </p:sp>
      <p:sp>
        <p:nvSpPr>
          <p:cNvPr id="7" name="Subtitle 2">
            <a:extLst>
              <a:ext uri="{FF2B5EF4-FFF2-40B4-BE49-F238E27FC236}">
                <a16:creationId xmlns:a16="http://schemas.microsoft.com/office/drawing/2014/main" id="{FAD6BBFB-C24F-B573-C956-6B77C7C487CE}"/>
              </a:ext>
            </a:extLst>
          </p:cNvPr>
          <p:cNvSpPr txBox="1">
            <a:spLocks/>
          </p:cNvSpPr>
          <p:nvPr/>
        </p:nvSpPr>
        <p:spPr>
          <a:xfrm>
            <a:off x="1798412" y="6116568"/>
            <a:ext cx="1639732" cy="256938"/>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400" b="0" i="0" kern="1200">
                <a:solidFill>
                  <a:schemeClr val="accent4"/>
                </a:solidFill>
                <a:latin typeface="Alliance No.2 Light" pitchFamily="2" charset="77"/>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b="0" i="0" kern="1200">
                <a:solidFill>
                  <a:schemeClr val="tx1"/>
                </a:solidFill>
                <a:latin typeface="Alliance No.2 Light" pitchFamily="2" charset="77"/>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Alliance No.2 Light" pitchFamily="2" charset="77"/>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1100" dirty="0" err="1">
                <a:latin typeface="+mn-lt"/>
              </a:rPr>
              <a:t>thebigsmallfirm</a:t>
            </a:r>
            <a:endParaRPr lang="en-US" sz="1100" dirty="0">
              <a:latin typeface="+mn-lt"/>
            </a:endParaRPr>
          </a:p>
        </p:txBody>
      </p:sp>
      <p:pic>
        <p:nvPicPr>
          <p:cNvPr id="4" name="Picture 3">
            <a:extLst>
              <a:ext uri="{FF2B5EF4-FFF2-40B4-BE49-F238E27FC236}">
                <a16:creationId xmlns:a16="http://schemas.microsoft.com/office/drawing/2014/main" id="{2CEA1D7F-0A91-FF16-07CB-FC5A192829F5}"/>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10665671" y="829581"/>
            <a:ext cx="757330" cy="229705"/>
          </a:xfrm>
          <a:prstGeom prst="rect">
            <a:avLst/>
          </a:prstGeom>
        </p:spPr>
      </p:pic>
      <p:sp>
        <p:nvSpPr>
          <p:cNvPr id="6" name="Subtitle 2">
            <a:extLst>
              <a:ext uri="{FF2B5EF4-FFF2-40B4-BE49-F238E27FC236}">
                <a16:creationId xmlns:a16="http://schemas.microsoft.com/office/drawing/2014/main" id="{E67CC62C-9E8F-2FC9-E35C-F9737E3EABAA}"/>
              </a:ext>
            </a:extLst>
          </p:cNvPr>
          <p:cNvSpPr txBox="1">
            <a:spLocks/>
          </p:cNvSpPr>
          <p:nvPr/>
        </p:nvSpPr>
        <p:spPr>
          <a:xfrm>
            <a:off x="4604917" y="6116568"/>
            <a:ext cx="1886195" cy="256938"/>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400" b="0" i="0" kern="1200">
                <a:solidFill>
                  <a:schemeClr val="accent4"/>
                </a:solidFill>
                <a:latin typeface="Alliance No.2 Light" pitchFamily="2" charset="77"/>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b="0" i="0" kern="1200">
                <a:solidFill>
                  <a:schemeClr val="tx1"/>
                </a:solidFill>
                <a:latin typeface="Alliance No.2 Light" pitchFamily="2" charset="77"/>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Alliance No.2 Light" pitchFamily="2" charset="77"/>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r"/>
            <a:r>
              <a:rPr lang="en-GB" sz="1100" b="1" dirty="0" err="1">
                <a:latin typeface="+mn-lt"/>
              </a:rPr>
              <a:t>www.stbb.co.za</a:t>
            </a:r>
            <a:endParaRPr lang="en-US" sz="1100" b="1" dirty="0">
              <a:latin typeface="+mn-lt"/>
            </a:endParaRPr>
          </a:p>
        </p:txBody>
      </p:sp>
      <p:pic>
        <p:nvPicPr>
          <p:cNvPr id="19" name="Picture 18" descr="A white letter f on a dark background&#10;&#10;AI-generated content may be incorrect.">
            <a:extLst>
              <a:ext uri="{FF2B5EF4-FFF2-40B4-BE49-F238E27FC236}">
                <a16:creationId xmlns:a16="http://schemas.microsoft.com/office/drawing/2014/main" id="{90A998BC-294D-7726-02B8-FA5F38D9A2F2}"/>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47267" y="6116568"/>
            <a:ext cx="273050" cy="273050"/>
          </a:xfrm>
          <a:prstGeom prst="rect">
            <a:avLst/>
          </a:prstGeom>
        </p:spPr>
      </p:pic>
      <p:pic>
        <p:nvPicPr>
          <p:cNvPr id="22" name="Picture 21" descr="A logo of a camera&#10;&#10;AI-generated content may be incorrect.">
            <a:extLst>
              <a:ext uri="{FF2B5EF4-FFF2-40B4-BE49-F238E27FC236}">
                <a16:creationId xmlns:a16="http://schemas.microsoft.com/office/drawing/2014/main" id="{A5ACCB66-6AAB-FDD3-B9C7-83C048A5237E}"/>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388579" y="6116568"/>
            <a:ext cx="273050" cy="273050"/>
          </a:xfrm>
          <a:prstGeom prst="rect">
            <a:avLst/>
          </a:prstGeom>
        </p:spPr>
      </p:pic>
      <p:pic>
        <p:nvPicPr>
          <p:cNvPr id="24" name="Picture 23" descr="A white letter on a black background&#10;&#10;AI-generated content may be incorrect.">
            <a:extLst>
              <a:ext uri="{FF2B5EF4-FFF2-40B4-BE49-F238E27FC236}">
                <a16:creationId xmlns:a16="http://schemas.microsoft.com/office/drawing/2014/main" id="{17ED2889-97AE-67FE-2698-2A8A89DCBA1D}"/>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05955" y="6116568"/>
            <a:ext cx="273050" cy="273050"/>
          </a:xfrm>
          <a:prstGeom prst="rect">
            <a:avLst/>
          </a:prstGeom>
        </p:spPr>
      </p:pic>
    </p:spTree>
    <p:extLst>
      <p:ext uri="{BB962C8B-B14F-4D97-AF65-F5344CB8AC3E}">
        <p14:creationId xmlns:p14="http://schemas.microsoft.com/office/powerpoint/2010/main" val="194077345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2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537856"/>
            <a:ext cx="6382139" cy="493710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8FA92D70-BFFE-D9E7-1E4C-A7E088A01FE3}"/>
              </a:ext>
            </a:extLst>
          </p:cNvPr>
          <p:cNvSpPr>
            <a:spLocks noGrp="1"/>
          </p:cNvSpPr>
          <p:nvPr>
            <p:ph type="title" hasCustomPrompt="1"/>
          </p:nvPr>
        </p:nvSpPr>
        <p:spPr>
          <a:xfrm>
            <a:off x="434683" y="383040"/>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2" name="Picture Placeholder 3">
            <a:extLst>
              <a:ext uri="{FF2B5EF4-FFF2-40B4-BE49-F238E27FC236}">
                <a16:creationId xmlns:a16="http://schemas.microsoft.com/office/drawing/2014/main" id="{5A7FD3FD-3ED2-9EB5-6B38-5679DA9404C2}"/>
              </a:ext>
            </a:extLst>
          </p:cNvPr>
          <p:cNvSpPr>
            <a:spLocks noGrp="1"/>
          </p:cNvSpPr>
          <p:nvPr>
            <p:ph type="pic" sz="quarter" idx="10"/>
          </p:nvPr>
        </p:nvSpPr>
        <p:spPr>
          <a:xfrm flipH="1">
            <a:off x="7061859" y="0"/>
            <a:ext cx="5130141" cy="6858000"/>
          </a:xfrm>
          <a:prstGeom prst="flowChartDelay">
            <a:avLst/>
          </a:prstGeom>
        </p:spPr>
        <p:txBody>
          <a:bodyPr>
            <a:normAutofit/>
          </a:bodyPr>
          <a:lstStyle>
            <a:lvl1pPr marL="0" indent="0" algn="ctr">
              <a:buNone/>
              <a:defRPr sz="1200"/>
            </a:lvl1pPr>
          </a:lstStyle>
          <a:p>
            <a:endParaRPr lang="en-US"/>
          </a:p>
        </p:txBody>
      </p:sp>
    </p:spTree>
    <p:extLst>
      <p:ext uri="{BB962C8B-B14F-4D97-AF65-F5344CB8AC3E}">
        <p14:creationId xmlns:p14="http://schemas.microsoft.com/office/powerpoint/2010/main" val="404041981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18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5" name="Picture Placeholder 3">
            <a:extLst>
              <a:ext uri="{FF2B5EF4-FFF2-40B4-BE49-F238E27FC236}">
                <a16:creationId xmlns:a16="http://schemas.microsoft.com/office/drawing/2014/main" id="{3CE0DF66-8AE5-BD83-F3C8-AE05F91C4681}"/>
              </a:ext>
            </a:extLst>
          </p:cNvPr>
          <p:cNvSpPr>
            <a:spLocks noGrp="1"/>
          </p:cNvSpPr>
          <p:nvPr>
            <p:ph type="pic" sz="quarter" idx="10"/>
          </p:nvPr>
        </p:nvSpPr>
        <p:spPr>
          <a:xfrm>
            <a:off x="-1" y="0"/>
            <a:ext cx="5130141" cy="6858000"/>
          </a:xfrm>
          <a:prstGeom prst="flowChartDelay">
            <a:avLst/>
          </a:prstGeom>
        </p:spPr>
        <p:txBody>
          <a:bodyPr>
            <a:normAutofit/>
          </a:bodyPr>
          <a:lstStyle>
            <a:lvl1pPr marL="0" indent="0" algn="ctr">
              <a:buNone/>
              <a:defRPr sz="1200"/>
            </a:lvl1pPr>
          </a:lstStyle>
          <a:p>
            <a:endParaRPr lang="en-US"/>
          </a:p>
        </p:txBody>
      </p:sp>
      <p:sp>
        <p:nvSpPr>
          <p:cNvPr id="16" name="Subtitle 2">
            <a:extLst>
              <a:ext uri="{FF2B5EF4-FFF2-40B4-BE49-F238E27FC236}">
                <a16:creationId xmlns:a16="http://schemas.microsoft.com/office/drawing/2014/main" id="{8ADEF358-88B5-F8FA-5C14-73D075D3F635}"/>
              </a:ext>
            </a:extLst>
          </p:cNvPr>
          <p:cNvSpPr>
            <a:spLocks noGrp="1"/>
          </p:cNvSpPr>
          <p:nvPr>
            <p:ph type="subTitle" idx="1" hasCustomPrompt="1"/>
          </p:nvPr>
        </p:nvSpPr>
        <p:spPr>
          <a:xfrm>
            <a:off x="5380756" y="1323038"/>
            <a:ext cx="6382140"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17" name="Text Placeholder 13">
            <a:extLst>
              <a:ext uri="{FF2B5EF4-FFF2-40B4-BE49-F238E27FC236}">
                <a16:creationId xmlns:a16="http://schemas.microsoft.com/office/drawing/2014/main" id="{64170834-4FB6-9E77-559C-0EB51D871FB3}"/>
              </a:ext>
            </a:extLst>
          </p:cNvPr>
          <p:cNvSpPr>
            <a:spLocks noGrp="1"/>
          </p:cNvSpPr>
          <p:nvPr>
            <p:ph type="body" sz="quarter" idx="11"/>
          </p:nvPr>
        </p:nvSpPr>
        <p:spPr>
          <a:xfrm>
            <a:off x="5380756" y="2008910"/>
            <a:ext cx="6382139" cy="4424486"/>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19" name="Title 1">
            <a:extLst>
              <a:ext uri="{FF2B5EF4-FFF2-40B4-BE49-F238E27FC236}">
                <a16:creationId xmlns:a16="http://schemas.microsoft.com/office/drawing/2014/main" id="{7E243988-BD40-E774-99AD-ABC65D2FA2B1}"/>
              </a:ext>
            </a:extLst>
          </p:cNvPr>
          <p:cNvSpPr>
            <a:spLocks noGrp="1"/>
          </p:cNvSpPr>
          <p:nvPr>
            <p:ph type="title" hasCustomPrompt="1"/>
          </p:nvPr>
        </p:nvSpPr>
        <p:spPr>
          <a:xfrm>
            <a:off x="5380756" y="362188"/>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44557599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24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401006"/>
            <a:ext cx="5319195" cy="507395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3" name="Text Placeholder 13">
            <a:extLst>
              <a:ext uri="{FF2B5EF4-FFF2-40B4-BE49-F238E27FC236}">
                <a16:creationId xmlns:a16="http://schemas.microsoft.com/office/drawing/2014/main" id="{C50AAF10-F935-C2F1-9CAF-6E3FFB4DA805}"/>
              </a:ext>
            </a:extLst>
          </p:cNvPr>
          <p:cNvSpPr>
            <a:spLocks noGrp="1"/>
          </p:cNvSpPr>
          <p:nvPr>
            <p:ph type="body" sz="quarter" idx="12"/>
          </p:nvPr>
        </p:nvSpPr>
        <p:spPr>
          <a:xfrm>
            <a:off x="6438122" y="1385455"/>
            <a:ext cx="5319196" cy="507395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6EEBCA77-2BD1-D620-2A78-365893AA628C}"/>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60464076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9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939636"/>
            <a:ext cx="11395787" cy="453532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2" name="Subtitle 2">
            <a:extLst>
              <a:ext uri="{FF2B5EF4-FFF2-40B4-BE49-F238E27FC236}">
                <a16:creationId xmlns:a16="http://schemas.microsoft.com/office/drawing/2014/main" id="{B92A8784-E414-1956-C183-FC2C077E7A16}"/>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4" name="Title 1">
            <a:extLst>
              <a:ext uri="{FF2B5EF4-FFF2-40B4-BE49-F238E27FC236}">
                <a16:creationId xmlns:a16="http://schemas.microsoft.com/office/drawing/2014/main" id="{40AC629E-29D2-D559-BC74-3708F279D55F}"/>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34307762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19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 Placeholder 13">
            <a:extLst>
              <a:ext uri="{FF2B5EF4-FFF2-40B4-BE49-F238E27FC236}">
                <a16:creationId xmlns:a16="http://schemas.microsoft.com/office/drawing/2014/main" id="{8122E555-14C6-E472-A738-A0EAB51814C9}"/>
              </a:ext>
            </a:extLst>
          </p:cNvPr>
          <p:cNvSpPr>
            <a:spLocks noGrp="1"/>
          </p:cNvSpPr>
          <p:nvPr>
            <p:ph type="body" sz="quarter" idx="11"/>
          </p:nvPr>
        </p:nvSpPr>
        <p:spPr>
          <a:xfrm>
            <a:off x="5463883" y="1482437"/>
            <a:ext cx="6382139" cy="493710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4888D56C-2EB1-F3BF-E149-5895427EEE03}"/>
              </a:ext>
            </a:extLst>
          </p:cNvPr>
          <p:cNvSpPr>
            <a:spLocks noGrp="1"/>
          </p:cNvSpPr>
          <p:nvPr>
            <p:ph type="title" hasCustomPrompt="1"/>
          </p:nvPr>
        </p:nvSpPr>
        <p:spPr>
          <a:xfrm>
            <a:off x="5463882" y="327622"/>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2" name="Picture Placeholder 3">
            <a:extLst>
              <a:ext uri="{FF2B5EF4-FFF2-40B4-BE49-F238E27FC236}">
                <a16:creationId xmlns:a16="http://schemas.microsoft.com/office/drawing/2014/main" id="{D008E0C4-2CC1-A1B6-AFA5-8EDD053F2ED4}"/>
              </a:ext>
            </a:extLst>
          </p:cNvPr>
          <p:cNvSpPr>
            <a:spLocks noGrp="1"/>
          </p:cNvSpPr>
          <p:nvPr>
            <p:ph type="pic" sz="quarter" idx="10"/>
          </p:nvPr>
        </p:nvSpPr>
        <p:spPr>
          <a:xfrm>
            <a:off x="-1" y="0"/>
            <a:ext cx="5130141" cy="6858000"/>
          </a:xfrm>
          <a:prstGeom prst="flowChartDelay">
            <a:avLst/>
          </a:prstGeom>
        </p:spPr>
        <p:txBody>
          <a:bodyPr>
            <a:normAutofit/>
          </a:bodyPr>
          <a:lstStyle>
            <a:lvl1pPr marL="0" indent="0" algn="ctr">
              <a:buNone/>
              <a:defRPr sz="1200"/>
            </a:lvl1pPr>
          </a:lstStyle>
          <a:p>
            <a:endParaRPr lang="en-US"/>
          </a:p>
        </p:txBody>
      </p:sp>
    </p:spTree>
    <p:extLst>
      <p:ext uri="{BB962C8B-B14F-4D97-AF65-F5344CB8AC3E}">
        <p14:creationId xmlns:p14="http://schemas.microsoft.com/office/powerpoint/2010/main" val="36355031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32_Custom Layout">
    <p:spTree>
      <p:nvGrpSpPr>
        <p:cNvPr id="1" name=""/>
        <p:cNvGrpSpPr/>
        <p:nvPr/>
      </p:nvGrpSpPr>
      <p:grpSpPr>
        <a:xfrm>
          <a:off x="0" y="0"/>
          <a:ext cx="0" cy="0"/>
          <a:chOff x="0" y="0"/>
          <a:chExt cx="0" cy="0"/>
        </a:xfrm>
      </p:grpSpPr>
      <p:pic>
        <p:nvPicPr>
          <p:cNvPr id="4" name="Picture 3" descr="A red and yellow background&#10;&#10;Description automatically generated">
            <a:extLst>
              <a:ext uri="{FF2B5EF4-FFF2-40B4-BE49-F238E27FC236}">
                <a16:creationId xmlns:a16="http://schemas.microsoft.com/office/drawing/2014/main" id="{44F3850D-BB9C-3F74-198D-7B7D4F554ED8}"/>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6" name="Picture Placeholder 5">
            <a:extLst>
              <a:ext uri="{FF2B5EF4-FFF2-40B4-BE49-F238E27FC236}">
                <a16:creationId xmlns:a16="http://schemas.microsoft.com/office/drawing/2014/main" id="{A0D1669A-2E17-B796-717A-376483839C05}"/>
              </a:ext>
            </a:extLst>
          </p:cNvPr>
          <p:cNvSpPr>
            <a:spLocks noGrp="1" noChangeAspect="1"/>
          </p:cNvSpPr>
          <p:nvPr>
            <p:ph type="pic" sz="quarter" idx="10"/>
          </p:nvPr>
        </p:nvSpPr>
        <p:spPr>
          <a:xfrm>
            <a:off x="997858" y="1816101"/>
            <a:ext cx="4183742" cy="4183742"/>
          </a:xfrm>
          <a:prstGeom prst="ellipse">
            <a:avLst/>
          </a:prstGeom>
        </p:spPr>
        <p:txBody>
          <a:bodyPr/>
          <a:lstStyle/>
          <a:p>
            <a:endParaRPr lang="en-US"/>
          </a:p>
        </p:txBody>
      </p:sp>
      <p:sp>
        <p:nvSpPr>
          <p:cNvPr id="9" name="Subtitle 2">
            <a:extLst>
              <a:ext uri="{FF2B5EF4-FFF2-40B4-BE49-F238E27FC236}">
                <a16:creationId xmlns:a16="http://schemas.microsoft.com/office/drawing/2014/main" id="{253924C2-F967-07CD-3C88-B15E6B95E704}"/>
              </a:ext>
            </a:extLst>
          </p:cNvPr>
          <p:cNvSpPr>
            <a:spLocks noGrp="1"/>
          </p:cNvSpPr>
          <p:nvPr>
            <p:ph type="subTitle" idx="1" hasCustomPrompt="1"/>
          </p:nvPr>
        </p:nvSpPr>
        <p:spPr>
          <a:xfrm>
            <a:off x="5715000" y="5393130"/>
            <a:ext cx="6057900" cy="606714"/>
          </a:xfrm>
        </p:spPr>
        <p:txBody>
          <a:bodyPr anchor="ctr">
            <a:normAutofit/>
          </a:bodyPr>
          <a:lstStyle>
            <a:lvl1pPr marL="0" indent="0" algn="r">
              <a:buNone/>
              <a:defRPr sz="1700" b="0" i="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13" name="Title Placeholder 1">
            <a:extLst>
              <a:ext uri="{FF2B5EF4-FFF2-40B4-BE49-F238E27FC236}">
                <a16:creationId xmlns:a16="http://schemas.microsoft.com/office/drawing/2014/main" id="{E9571C8D-647C-8ACF-32D7-1B8E5784D3A5}"/>
              </a:ext>
            </a:extLst>
          </p:cNvPr>
          <p:cNvSpPr>
            <a:spLocks noGrp="1"/>
          </p:cNvSpPr>
          <p:nvPr>
            <p:ph type="title" hasCustomPrompt="1"/>
          </p:nvPr>
        </p:nvSpPr>
        <p:spPr>
          <a:xfrm>
            <a:off x="5715000" y="1330036"/>
            <a:ext cx="6057901" cy="3443845"/>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62702865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Placeholder 1">
            <a:extLst>
              <a:ext uri="{FF2B5EF4-FFF2-40B4-BE49-F238E27FC236}">
                <a16:creationId xmlns:a16="http://schemas.microsoft.com/office/drawing/2014/main" id="{9D077C61-5616-CFDA-5ADB-694D01B22F7F}"/>
              </a:ext>
            </a:extLst>
          </p:cNvPr>
          <p:cNvSpPr>
            <a:spLocks noGrp="1"/>
          </p:cNvSpPr>
          <p:nvPr>
            <p:ph type="title" hasCustomPrompt="1"/>
          </p:nvPr>
        </p:nvSpPr>
        <p:spPr>
          <a:xfrm>
            <a:off x="1099458" y="2766218"/>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421878751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1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C490DB6-4231-76ED-A9EB-C4FB2E47E974}"/>
              </a:ext>
            </a:extLst>
          </p:cNvPr>
          <p:cNvSpPr>
            <a:spLocks noGrp="1"/>
          </p:cNvSpPr>
          <p:nvPr>
            <p:ph type="title" hasCustomPrompt="1"/>
          </p:nvPr>
        </p:nvSpPr>
        <p:spPr>
          <a:xfrm>
            <a:off x="1099458" y="2766218"/>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99348602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2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23326AC-0EF9-FEB1-1ACC-56BE3F1A744B}"/>
              </a:ext>
            </a:extLst>
          </p:cNvPr>
          <p:cNvSpPr>
            <a:spLocks noGrp="1"/>
          </p:cNvSpPr>
          <p:nvPr>
            <p:ph type="title" hasCustomPrompt="1"/>
          </p:nvPr>
        </p:nvSpPr>
        <p:spPr>
          <a:xfrm>
            <a:off x="1099458" y="2766218"/>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99916976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4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C04A69D-C374-8CBD-5BE7-18212D2AD0F6}"/>
              </a:ext>
            </a:extLst>
          </p:cNvPr>
          <p:cNvSpPr>
            <a:spLocks noGrp="1"/>
          </p:cNvSpPr>
          <p:nvPr>
            <p:ph type="title" hasCustomPrompt="1"/>
          </p:nvPr>
        </p:nvSpPr>
        <p:spPr>
          <a:xfrm>
            <a:off x="1099458" y="2766218"/>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53408757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3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Picture Placeholder 9">
            <a:extLst>
              <a:ext uri="{FF2B5EF4-FFF2-40B4-BE49-F238E27FC236}">
                <a16:creationId xmlns:a16="http://schemas.microsoft.com/office/drawing/2014/main" id="{8AFB19EB-3F3D-5F60-56B7-6A762774E13B}"/>
              </a:ext>
            </a:extLst>
          </p:cNvPr>
          <p:cNvSpPr>
            <a:spLocks noGrp="1"/>
          </p:cNvSpPr>
          <p:nvPr>
            <p:ph type="pic" sz="quarter" idx="10"/>
          </p:nvPr>
        </p:nvSpPr>
        <p:spPr>
          <a:xfrm>
            <a:off x="751340" y="653824"/>
            <a:ext cx="3102201" cy="4546826"/>
          </a:xfrm>
        </p:spPr>
        <p:txBody>
          <a:bodyPr>
            <a:normAutofit/>
          </a:bodyPr>
          <a:lstStyle>
            <a:lvl1pPr marL="0" indent="0">
              <a:buNone/>
              <a:defRPr sz="1200"/>
            </a:lvl1pPr>
          </a:lstStyle>
          <a:p>
            <a:endParaRPr lang="en-US" dirty="0"/>
          </a:p>
        </p:txBody>
      </p:sp>
      <p:sp>
        <p:nvSpPr>
          <p:cNvPr id="13" name="Subtitle 2">
            <a:extLst>
              <a:ext uri="{FF2B5EF4-FFF2-40B4-BE49-F238E27FC236}">
                <a16:creationId xmlns:a16="http://schemas.microsoft.com/office/drawing/2014/main" id="{F50006E4-AD84-51B6-00BD-D505891D5D8B}"/>
              </a:ext>
            </a:extLst>
          </p:cNvPr>
          <p:cNvSpPr>
            <a:spLocks noGrp="1"/>
          </p:cNvSpPr>
          <p:nvPr>
            <p:ph type="subTitle" idx="1" hasCustomPrompt="1"/>
          </p:nvPr>
        </p:nvSpPr>
        <p:spPr>
          <a:xfrm>
            <a:off x="4767942" y="653824"/>
            <a:ext cx="7184571" cy="979033"/>
          </a:xfrm>
        </p:spPr>
        <p:txBody>
          <a:bodyPr anchor="ctr">
            <a:normAutofit/>
          </a:bodyPr>
          <a:lstStyle>
            <a:lvl1pPr marL="0" indent="0" algn="l">
              <a:buNone/>
              <a:defRPr sz="2900" b="0" i="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16" name="Text Placeholder 15">
            <a:extLst>
              <a:ext uri="{FF2B5EF4-FFF2-40B4-BE49-F238E27FC236}">
                <a16:creationId xmlns:a16="http://schemas.microsoft.com/office/drawing/2014/main" id="{1DC85438-D63F-1EEE-B5B0-D17AEF2DA951}"/>
              </a:ext>
            </a:extLst>
          </p:cNvPr>
          <p:cNvSpPr>
            <a:spLocks noGrp="1"/>
          </p:cNvSpPr>
          <p:nvPr>
            <p:ph type="body" sz="quarter" idx="11"/>
          </p:nvPr>
        </p:nvSpPr>
        <p:spPr>
          <a:xfrm>
            <a:off x="750662" y="5291821"/>
            <a:ext cx="3101975" cy="783090"/>
          </a:xfrm>
        </p:spPr>
        <p:txBody>
          <a:bodyPr>
            <a:normAutofit/>
          </a:bodyPr>
          <a:lstStyle>
            <a:lvl1pPr marL="0" indent="0">
              <a:buNone/>
              <a:defRPr sz="22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7" name="Text Placeholder 15">
            <a:extLst>
              <a:ext uri="{FF2B5EF4-FFF2-40B4-BE49-F238E27FC236}">
                <a16:creationId xmlns:a16="http://schemas.microsoft.com/office/drawing/2014/main" id="{B91806DE-D4D1-6BE2-107D-92C8D7BDE0D3}"/>
              </a:ext>
            </a:extLst>
          </p:cNvPr>
          <p:cNvSpPr>
            <a:spLocks noGrp="1"/>
          </p:cNvSpPr>
          <p:nvPr>
            <p:ph type="body" sz="quarter" idx="12"/>
          </p:nvPr>
        </p:nvSpPr>
        <p:spPr>
          <a:xfrm>
            <a:off x="750661" y="6166082"/>
            <a:ext cx="3101975" cy="558568"/>
          </a:xfrm>
        </p:spPr>
        <p:txBody>
          <a:bodyPr>
            <a:normAutofit/>
          </a:bodyPr>
          <a:lstStyle>
            <a:lvl1pPr marL="0" indent="0">
              <a:buNone/>
              <a:defRPr sz="2200" b="0" i="0">
                <a:solidFill>
                  <a:schemeClr val="tx2"/>
                </a:solidFill>
                <a:latin typeface="Arial" panose="020B0604020202020204" pitchFamily="34" charset="0"/>
                <a:cs typeface="Arial" panose="020B0604020202020204" pitchFamily="34" charset="0"/>
              </a:defRPr>
            </a:lvl1pPr>
          </a:lstStyle>
          <a:p>
            <a:pPr lvl="0"/>
            <a:endParaRPr lang="en-US" dirty="0"/>
          </a:p>
        </p:txBody>
      </p:sp>
      <p:pic>
        <p:nvPicPr>
          <p:cNvPr id="19" name="Picture 18" descr="A black background with red letters&#10;&#10;Description automatically generated">
            <a:extLst>
              <a:ext uri="{FF2B5EF4-FFF2-40B4-BE49-F238E27FC236}">
                <a16:creationId xmlns:a16="http://schemas.microsoft.com/office/drawing/2014/main" id="{D7CFD944-A707-B3DF-ACB1-74469CDCD09B}"/>
              </a:ext>
            </a:extLst>
          </p:cNvPr>
          <p:cNvPicPr>
            <a:picLocks noChangeAspect="1"/>
          </p:cNvPicPr>
          <p:nvPr userDrawn="1"/>
        </p:nvPicPr>
        <p:blipFill>
          <a:blip r:embed="rId3"/>
          <a:stretch>
            <a:fillRect/>
          </a:stretch>
        </p:blipFill>
        <p:spPr>
          <a:xfrm>
            <a:off x="4767941" y="1962150"/>
            <a:ext cx="1800225" cy="514350"/>
          </a:xfrm>
          <a:prstGeom prst="rect">
            <a:avLst/>
          </a:prstGeom>
        </p:spPr>
      </p:pic>
      <p:sp>
        <p:nvSpPr>
          <p:cNvPr id="21" name="Text Placeholder 20">
            <a:extLst>
              <a:ext uri="{FF2B5EF4-FFF2-40B4-BE49-F238E27FC236}">
                <a16:creationId xmlns:a16="http://schemas.microsoft.com/office/drawing/2014/main" id="{26222AC8-B541-2CF8-62C8-544F871EF4F4}"/>
              </a:ext>
            </a:extLst>
          </p:cNvPr>
          <p:cNvSpPr>
            <a:spLocks noGrp="1"/>
          </p:cNvSpPr>
          <p:nvPr>
            <p:ph type="body" sz="quarter" idx="13"/>
          </p:nvPr>
        </p:nvSpPr>
        <p:spPr>
          <a:xfrm>
            <a:off x="4767717" y="2805792"/>
            <a:ext cx="7184571" cy="3269119"/>
          </a:xfrm>
        </p:spPr>
        <p:txBody>
          <a:bodyPr>
            <a:normAutofit/>
          </a:bodyPr>
          <a:lstStyle>
            <a:lvl1pPr marL="0" indent="0">
              <a:buNone/>
              <a:defRPr sz="1500"/>
            </a:lvl1pPr>
          </a:lstStyle>
          <a:p>
            <a:pPr lvl="0"/>
            <a:endParaRPr lang="en-US" dirty="0"/>
          </a:p>
        </p:txBody>
      </p:sp>
      <p:sp>
        <p:nvSpPr>
          <p:cNvPr id="22" name="Text Placeholder 15">
            <a:extLst>
              <a:ext uri="{FF2B5EF4-FFF2-40B4-BE49-F238E27FC236}">
                <a16:creationId xmlns:a16="http://schemas.microsoft.com/office/drawing/2014/main" id="{76887355-1DF8-9042-E66D-DDDD8B90B73C}"/>
              </a:ext>
            </a:extLst>
          </p:cNvPr>
          <p:cNvSpPr>
            <a:spLocks noGrp="1"/>
          </p:cNvSpPr>
          <p:nvPr>
            <p:ph type="body" sz="quarter" idx="14" hasCustomPrompt="1"/>
          </p:nvPr>
        </p:nvSpPr>
        <p:spPr>
          <a:xfrm>
            <a:off x="4767717" y="6166082"/>
            <a:ext cx="685997" cy="558568"/>
          </a:xfrm>
        </p:spPr>
        <p:txBody>
          <a:bodyPr anchor="ctr">
            <a:normAutofit/>
          </a:bodyPr>
          <a:lstStyle>
            <a:lvl1pPr marL="0" indent="0">
              <a:buNone/>
              <a:defRPr sz="1500" b="0" i="0">
                <a:solidFill>
                  <a:schemeClr val="accent2"/>
                </a:solidFill>
                <a:latin typeface="Arial" panose="020B0604020202020204" pitchFamily="34" charset="0"/>
                <a:cs typeface="Arial" panose="020B0604020202020204" pitchFamily="34" charset="0"/>
              </a:defRPr>
            </a:lvl1pPr>
          </a:lstStyle>
          <a:p>
            <a:pPr lvl="0"/>
            <a:r>
              <a:rPr lang="en-US" dirty="0"/>
              <a:t>TEL:</a:t>
            </a:r>
          </a:p>
        </p:txBody>
      </p:sp>
      <p:sp>
        <p:nvSpPr>
          <p:cNvPr id="23" name="Text Placeholder 15">
            <a:extLst>
              <a:ext uri="{FF2B5EF4-FFF2-40B4-BE49-F238E27FC236}">
                <a16:creationId xmlns:a16="http://schemas.microsoft.com/office/drawing/2014/main" id="{000A8059-DC8C-2574-56D6-EA22DE9AEE8E}"/>
              </a:ext>
            </a:extLst>
          </p:cNvPr>
          <p:cNvSpPr>
            <a:spLocks noGrp="1"/>
          </p:cNvSpPr>
          <p:nvPr>
            <p:ph type="body" sz="quarter" idx="15"/>
          </p:nvPr>
        </p:nvSpPr>
        <p:spPr>
          <a:xfrm>
            <a:off x="8441473" y="6161817"/>
            <a:ext cx="3510815" cy="558568"/>
          </a:xfrm>
        </p:spPr>
        <p:txBody>
          <a:bodyPr anchor="ctr">
            <a:normAutofit/>
          </a:bodyPr>
          <a:lstStyle>
            <a:lvl1pPr marL="0" indent="0">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24" name="Text Placeholder 15">
            <a:extLst>
              <a:ext uri="{FF2B5EF4-FFF2-40B4-BE49-F238E27FC236}">
                <a16:creationId xmlns:a16="http://schemas.microsoft.com/office/drawing/2014/main" id="{C825BC24-02C8-A3FF-D5B1-A74A6509B803}"/>
              </a:ext>
            </a:extLst>
          </p:cNvPr>
          <p:cNvSpPr>
            <a:spLocks noGrp="1"/>
          </p:cNvSpPr>
          <p:nvPr>
            <p:ph type="body" sz="quarter" idx="16"/>
          </p:nvPr>
        </p:nvSpPr>
        <p:spPr>
          <a:xfrm>
            <a:off x="5474943" y="6161817"/>
            <a:ext cx="1825567" cy="558568"/>
          </a:xfrm>
        </p:spPr>
        <p:txBody>
          <a:bodyPr anchor="ctr">
            <a:normAutofit/>
          </a:bodyPr>
          <a:lstStyle>
            <a:lvl1pPr marL="0" indent="0">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25" name="Text Placeholder 15">
            <a:extLst>
              <a:ext uri="{FF2B5EF4-FFF2-40B4-BE49-F238E27FC236}">
                <a16:creationId xmlns:a16="http://schemas.microsoft.com/office/drawing/2014/main" id="{1B5EDC4A-8EAC-0564-9372-C57257BEDE22}"/>
              </a:ext>
            </a:extLst>
          </p:cNvPr>
          <p:cNvSpPr>
            <a:spLocks noGrp="1"/>
          </p:cNvSpPr>
          <p:nvPr>
            <p:ph type="body" sz="quarter" idx="17" hasCustomPrompt="1"/>
          </p:nvPr>
        </p:nvSpPr>
        <p:spPr>
          <a:xfrm>
            <a:off x="7632442" y="6161817"/>
            <a:ext cx="809032" cy="558568"/>
          </a:xfrm>
        </p:spPr>
        <p:txBody>
          <a:bodyPr anchor="ctr">
            <a:normAutofit/>
          </a:bodyPr>
          <a:lstStyle>
            <a:lvl1pPr marL="0" indent="0">
              <a:buNone/>
              <a:defRPr sz="1500" b="0" i="0">
                <a:solidFill>
                  <a:schemeClr val="accent2"/>
                </a:solidFill>
                <a:latin typeface="Arial" panose="020B0604020202020204" pitchFamily="34" charset="0"/>
                <a:cs typeface="Arial" panose="020B0604020202020204" pitchFamily="34" charset="0"/>
              </a:defRPr>
            </a:lvl1pPr>
          </a:lstStyle>
          <a:p>
            <a:pPr lvl="0"/>
            <a:r>
              <a:rPr lang="en-US" dirty="0"/>
              <a:t>EMAIL:</a:t>
            </a:r>
          </a:p>
        </p:txBody>
      </p:sp>
    </p:spTree>
    <p:extLst>
      <p:ext uri="{BB962C8B-B14F-4D97-AF65-F5344CB8AC3E}">
        <p14:creationId xmlns:p14="http://schemas.microsoft.com/office/powerpoint/2010/main" val="279528295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5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ADE06E25-4D56-FFFF-7166-99C28EB27EF9}"/>
              </a:ext>
            </a:extLst>
          </p:cNvPr>
          <p:cNvSpPr>
            <a:spLocks noGrp="1" noChangeAspect="1"/>
          </p:cNvSpPr>
          <p:nvPr>
            <p:ph type="pic" sz="quarter" idx="10"/>
          </p:nvPr>
        </p:nvSpPr>
        <p:spPr>
          <a:xfrm>
            <a:off x="331305" y="2087181"/>
            <a:ext cx="3240225" cy="3240225"/>
          </a:xfrm>
          <a:prstGeom prst="ellipse">
            <a:avLst/>
          </a:prstGeom>
        </p:spPr>
        <p:txBody>
          <a:bodyPr>
            <a:normAutofit/>
          </a:bodyPr>
          <a:lstStyle>
            <a:lvl1pPr marL="0" indent="0" algn="ctr">
              <a:buNone/>
              <a:defRPr sz="1200"/>
            </a:lvl1pPr>
          </a:lstStyle>
          <a:p>
            <a:endParaRPr lang="en-US"/>
          </a:p>
        </p:txBody>
      </p:sp>
      <p:sp>
        <p:nvSpPr>
          <p:cNvPr id="9" name="Picture Placeholder 5">
            <a:extLst>
              <a:ext uri="{FF2B5EF4-FFF2-40B4-BE49-F238E27FC236}">
                <a16:creationId xmlns:a16="http://schemas.microsoft.com/office/drawing/2014/main" id="{9D366FCD-FE5C-8EAC-B31A-B5C59E78B40E}"/>
              </a:ext>
            </a:extLst>
          </p:cNvPr>
          <p:cNvSpPr>
            <a:spLocks noGrp="1" noChangeAspect="1"/>
          </p:cNvSpPr>
          <p:nvPr>
            <p:ph type="pic" sz="quarter" idx="11"/>
          </p:nvPr>
        </p:nvSpPr>
        <p:spPr>
          <a:xfrm>
            <a:off x="8620470" y="2087181"/>
            <a:ext cx="3240225" cy="3240225"/>
          </a:xfrm>
          <a:prstGeom prst="ellipse">
            <a:avLst/>
          </a:prstGeom>
        </p:spPr>
        <p:txBody>
          <a:bodyPr>
            <a:normAutofit/>
          </a:bodyPr>
          <a:lstStyle>
            <a:lvl1pPr marL="0" indent="0" algn="ctr">
              <a:buNone/>
              <a:defRPr sz="1200"/>
            </a:lvl1pPr>
          </a:lstStyle>
          <a:p>
            <a:endParaRPr lang="en-US"/>
          </a:p>
        </p:txBody>
      </p:sp>
      <p:sp>
        <p:nvSpPr>
          <p:cNvPr id="10" name="Picture Placeholder 5">
            <a:extLst>
              <a:ext uri="{FF2B5EF4-FFF2-40B4-BE49-F238E27FC236}">
                <a16:creationId xmlns:a16="http://schemas.microsoft.com/office/drawing/2014/main" id="{033137F8-2916-3FCF-A701-D96582BDF279}"/>
              </a:ext>
            </a:extLst>
          </p:cNvPr>
          <p:cNvSpPr>
            <a:spLocks noGrp="1" noChangeAspect="1"/>
          </p:cNvSpPr>
          <p:nvPr>
            <p:ph type="pic" sz="quarter" idx="12"/>
          </p:nvPr>
        </p:nvSpPr>
        <p:spPr>
          <a:xfrm>
            <a:off x="4475887" y="2087180"/>
            <a:ext cx="3240225" cy="3240225"/>
          </a:xfrm>
          <a:prstGeom prst="ellipse">
            <a:avLst/>
          </a:prstGeom>
        </p:spPr>
        <p:txBody>
          <a:bodyPr>
            <a:normAutofit/>
          </a:bodyPr>
          <a:lstStyle>
            <a:lvl1pPr marL="0" indent="0" algn="ctr">
              <a:buNone/>
              <a:defRPr sz="1200"/>
            </a:lvl1pPr>
          </a:lstStyle>
          <a:p>
            <a:endParaRPr lang="en-US"/>
          </a:p>
        </p:txBody>
      </p:sp>
      <p:sp>
        <p:nvSpPr>
          <p:cNvPr id="11" name="Text Placeholder 15">
            <a:extLst>
              <a:ext uri="{FF2B5EF4-FFF2-40B4-BE49-F238E27FC236}">
                <a16:creationId xmlns:a16="http://schemas.microsoft.com/office/drawing/2014/main" id="{74A357BE-4981-160E-720D-72627380FC7F}"/>
              </a:ext>
            </a:extLst>
          </p:cNvPr>
          <p:cNvSpPr>
            <a:spLocks noGrp="1"/>
          </p:cNvSpPr>
          <p:nvPr>
            <p:ph type="body" sz="quarter" idx="13"/>
          </p:nvPr>
        </p:nvSpPr>
        <p:spPr>
          <a:xfrm>
            <a:off x="331305" y="5635580"/>
            <a:ext cx="3101975" cy="417257"/>
          </a:xfrm>
        </p:spPr>
        <p:txBody>
          <a:bodyPr anchor="ctr">
            <a:normAutofit/>
          </a:bodyPr>
          <a:lstStyle>
            <a:lvl1pPr marL="0" indent="0" algn="ctr">
              <a:buNone/>
              <a:defRPr sz="17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2" name="Text Placeholder 15">
            <a:extLst>
              <a:ext uri="{FF2B5EF4-FFF2-40B4-BE49-F238E27FC236}">
                <a16:creationId xmlns:a16="http://schemas.microsoft.com/office/drawing/2014/main" id="{FA79B4E1-2FEF-CD9A-9492-9D2C19C38C0B}"/>
              </a:ext>
            </a:extLst>
          </p:cNvPr>
          <p:cNvSpPr>
            <a:spLocks noGrp="1"/>
          </p:cNvSpPr>
          <p:nvPr>
            <p:ph type="body" sz="quarter" idx="14"/>
          </p:nvPr>
        </p:nvSpPr>
        <p:spPr>
          <a:xfrm>
            <a:off x="331305" y="6140115"/>
            <a:ext cx="3101975" cy="417257"/>
          </a:xfrm>
        </p:spPr>
        <p:txBody>
          <a:bodyPr anchor="ctr">
            <a:normAutofit/>
          </a:bodyPr>
          <a:lstStyle>
            <a:lvl1pPr marL="0" indent="0" algn="ctr">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13" name="Text Placeholder 15">
            <a:extLst>
              <a:ext uri="{FF2B5EF4-FFF2-40B4-BE49-F238E27FC236}">
                <a16:creationId xmlns:a16="http://schemas.microsoft.com/office/drawing/2014/main" id="{A6ECC24A-508B-4F9E-4C67-68EA76F0CF4C}"/>
              </a:ext>
            </a:extLst>
          </p:cNvPr>
          <p:cNvSpPr>
            <a:spLocks noGrp="1"/>
          </p:cNvSpPr>
          <p:nvPr>
            <p:ph type="body" sz="quarter" idx="15"/>
          </p:nvPr>
        </p:nvSpPr>
        <p:spPr>
          <a:xfrm>
            <a:off x="4614137" y="5635580"/>
            <a:ext cx="3101975" cy="417257"/>
          </a:xfrm>
        </p:spPr>
        <p:txBody>
          <a:bodyPr anchor="ctr">
            <a:normAutofit/>
          </a:bodyPr>
          <a:lstStyle>
            <a:lvl1pPr marL="0" indent="0" algn="ctr">
              <a:buNone/>
              <a:defRPr sz="17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4" name="Text Placeholder 15">
            <a:extLst>
              <a:ext uri="{FF2B5EF4-FFF2-40B4-BE49-F238E27FC236}">
                <a16:creationId xmlns:a16="http://schemas.microsoft.com/office/drawing/2014/main" id="{8EE6ECE5-4184-B4B2-6531-750AE399DCDE}"/>
              </a:ext>
            </a:extLst>
          </p:cNvPr>
          <p:cNvSpPr>
            <a:spLocks noGrp="1"/>
          </p:cNvSpPr>
          <p:nvPr>
            <p:ph type="body" sz="quarter" idx="16"/>
          </p:nvPr>
        </p:nvSpPr>
        <p:spPr>
          <a:xfrm>
            <a:off x="4614137" y="6140115"/>
            <a:ext cx="3101975" cy="417257"/>
          </a:xfrm>
        </p:spPr>
        <p:txBody>
          <a:bodyPr anchor="ctr">
            <a:normAutofit/>
          </a:bodyPr>
          <a:lstStyle>
            <a:lvl1pPr marL="0" indent="0" algn="ctr">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15" name="Text Placeholder 15">
            <a:extLst>
              <a:ext uri="{FF2B5EF4-FFF2-40B4-BE49-F238E27FC236}">
                <a16:creationId xmlns:a16="http://schemas.microsoft.com/office/drawing/2014/main" id="{0C28690F-0C4F-DEBF-6001-0450B11DD7C9}"/>
              </a:ext>
            </a:extLst>
          </p:cNvPr>
          <p:cNvSpPr>
            <a:spLocks noGrp="1"/>
          </p:cNvSpPr>
          <p:nvPr>
            <p:ph type="body" sz="quarter" idx="17"/>
          </p:nvPr>
        </p:nvSpPr>
        <p:spPr>
          <a:xfrm>
            <a:off x="8758722" y="5635580"/>
            <a:ext cx="3101975" cy="417257"/>
          </a:xfrm>
        </p:spPr>
        <p:txBody>
          <a:bodyPr anchor="ctr">
            <a:normAutofit/>
          </a:bodyPr>
          <a:lstStyle>
            <a:lvl1pPr marL="0" indent="0" algn="ctr">
              <a:buNone/>
              <a:defRPr sz="17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6" name="Text Placeholder 15">
            <a:extLst>
              <a:ext uri="{FF2B5EF4-FFF2-40B4-BE49-F238E27FC236}">
                <a16:creationId xmlns:a16="http://schemas.microsoft.com/office/drawing/2014/main" id="{09D725F0-3FAE-7060-F218-F78E2453884D}"/>
              </a:ext>
            </a:extLst>
          </p:cNvPr>
          <p:cNvSpPr>
            <a:spLocks noGrp="1"/>
          </p:cNvSpPr>
          <p:nvPr>
            <p:ph type="body" sz="quarter" idx="18"/>
          </p:nvPr>
        </p:nvSpPr>
        <p:spPr>
          <a:xfrm>
            <a:off x="8758722" y="6140115"/>
            <a:ext cx="3101975" cy="417257"/>
          </a:xfrm>
        </p:spPr>
        <p:txBody>
          <a:bodyPr anchor="ctr">
            <a:normAutofit/>
          </a:bodyPr>
          <a:lstStyle>
            <a:lvl1pPr marL="0" indent="0" algn="ctr">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Tree>
    <p:extLst>
      <p:ext uri="{BB962C8B-B14F-4D97-AF65-F5344CB8AC3E}">
        <p14:creationId xmlns:p14="http://schemas.microsoft.com/office/powerpoint/2010/main" val="340840500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6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167402678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7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127923347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8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260158571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9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30014509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10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411721359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11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150738737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12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282283724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13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143577318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14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tx1"/>
                </a:solidFill>
              </a:defRPr>
            </a:lvl1pPr>
          </a:lstStyle>
          <a:p>
            <a:endParaRPr lang="en-US"/>
          </a:p>
        </p:txBody>
      </p:sp>
    </p:spTree>
    <p:extLst>
      <p:ext uri="{BB962C8B-B14F-4D97-AF65-F5344CB8AC3E}">
        <p14:creationId xmlns:p14="http://schemas.microsoft.com/office/powerpoint/2010/main" val="322502207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15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tx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tx1"/>
                </a:solidFill>
              </a:defRPr>
            </a:lvl1pPr>
          </a:lstStyle>
          <a:p>
            <a:pPr lvl="0"/>
            <a:endParaRPr lang="en-US" dirty="0"/>
          </a:p>
        </p:txBody>
      </p:sp>
    </p:spTree>
    <p:extLst>
      <p:ext uri="{BB962C8B-B14F-4D97-AF65-F5344CB8AC3E}">
        <p14:creationId xmlns:p14="http://schemas.microsoft.com/office/powerpoint/2010/main" val="249834229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16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D3C7EC-86C6-A3E8-16D9-3DEE176A11B0}"/>
              </a:ext>
            </a:extLst>
          </p:cNvPr>
          <p:cNvSpPr>
            <a:spLocks noGrp="1"/>
          </p:cNvSpPr>
          <p:nvPr>
            <p:ph type="title" hasCustomPrompt="1"/>
          </p:nvPr>
        </p:nvSpPr>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4" name="Picture Placeholder 3">
            <a:extLst>
              <a:ext uri="{FF2B5EF4-FFF2-40B4-BE49-F238E27FC236}">
                <a16:creationId xmlns:a16="http://schemas.microsoft.com/office/drawing/2014/main" id="{52BDE8A6-ABED-66E7-6E3E-892B45E89043}"/>
              </a:ext>
            </a:extLst>
          </p:cNvPr>
          <p:cNvSpPr>
            <a:spLocks noGrp="1"/>
          </p:cNvSpPr>
          <p:nvPr>
            <p:ph type="pic" sz="quarter" idx="10"/>
          </p:nvPr>
        </p:nvSpPr>
        <p:spPr>
          <a:xfrm>
            <a:off x="417513" y="2017607"/>
            <a:ext cx="2166937" cy="2166937"/>
          </a:xfrm>
          <a:prstGeom prst="ellipse">
            <a:avLst/>
          </a:prstGeom>
        </p:spPr>
        <p:txBody>
          <a:bodyPr>
            <a:normAutofit/>
          </a:bodyPr>
          <a:lstStyle>
            <a:lvl1pPr marL="0" indent="0" algn="ctr">
              <a:buNone/>
              <a:defRPr sz="1200"/>
            </a:lvl1pPr>
          </a:lstStyle>
          <a:p>
            <a:endParaRPr lang="en-US"/>
          </a:p>
        </p:txBody>
      </p:sp>
      <p:sp>
        <p:nvSpPr>
          <p:cNvPr id="5" name="Picture Placeholder 3">
            <a:extLst>
              <a:ext uri="{FF2B5EF4-FFF2-40B4-BE49-F238E27FC236}">
                <a16:creationId xmlns:a16="http://schemas.microsoft.com/office/drawing/2014/main" id="{8AE2E247-65BF-D8AA-A1C3-72D8BD7D9AB9}"/>
              </a:ext>
            </a:extLst>
          </p:cNvPr>
          <p:cNvSpPr>
            <a:spLocks noGrp="1"/>
          </p:cNvSpPr>
          <p:nvPr>
            <p:ph type="pic" sz="quarter" idx="11"/>
          </p:nvPr>
        </p:nvSpPr>
        <p:spPr>
          <a:xfrm>
            <a:off x="3480859" y="2017608"/>
            <a:ext cx="2166937" cy="2166937"/>
          </a:xfrm>
          <a:prstGeom prst="ellipse">
            <a:avLst/>
          </a:prstGeom>
        </p:spPr>
        <p:txBody>
          <a:bodyPr>
            <a:normAutofit/>
          </a:bodyPr>
          <a:lstStyle>
            <a:lvl1pPr marL="0" indent="0" algn="ctr">
              <a:buNone/>
              <a:defRPr sz="1200"/>
            </a:lvl1pPr>
          </a:lstStyle>
          <a:p>
            <a:endParaRPr lang="en-US"/>
          </a:p>
        </p:txBody>
      </p:sp>
      <p:sp>
        <p:nvSpPr>
          <p:cNvPr id="6" name="Picture Placeholder 3">
            <a:extLst>
              <a:ext uri="{FF2B5EF4-FFF2-40B4-BE49-F238E27FC236}">
                <a16:creationId xmlns:a16="http://schemas.microsoft.com/office/drawing/2014/main" id="{ABC61093-B11A-7895-E0AB-E40D7CC985C3}"/>
              </a:ext>
            </a:extLst>
          </p:cNvPr>
          <p:cNvSpPr>
            <a:spLocks noGrp="1"/>
          </p:cNvSpPr>
          <p:nvPr>
            <p:ph type="pic" sz="quarter" idx="12"/>
          </p:nvPr>
        </p:nvSpPr>
        <p:spPr>
          <a:xfrm>
            <a:off x="6544204" y="2012942"/>
            <a:ext cx="2166937" cy="2166937"/>
          </a:xfrm>
          <a:prstGeom prst="ellipse">
            <a:avLst/>
          </a:prstGeom>
        </p:spPr>
        <p:txBody>
          <a:bodyPr>
            <a:normAutofit/>
          </a:bodyPr>
          <a:lstStyle>
            <a:lvl1pPr marL="0" indent="0" algn="ctr">
              <a:buNone/>
              <a:defRPr sz="1200"/>
            </a:lvl1pPr>
          </a:lstStyle>
          <a:p>
            <a:endParaRPr lang="en-US"/>
          </a:p>
        </p:txBody>
      </p:sp>
      <p:sp>
        <p:nvSpPr>
          <p:cNvPr id="7" name="Picture Placeholder 3">
            <a:extLst>
              <a:ext uri="{FF2B5EF4-FFF2-40B4-BE49-F238E27FC236}">
                <a16:creationId xmlns:a16="http://schemas.microsoft.com/office/drawing/2014/main" id="{854426EC-3A37-1EF2-D2F3-912BEA042E8A}"/>
              </a:ext>
            </a:extLst>
          </p:cNvPr>
          <p:cNvSpPr>
            <a:spLocks noGrp="1"/>
          </p:cNvSpPr>
          <p:nvPr>
            <p:ph type="pic" sz="quarter" idx="13"/>
          </p:nvPr>
        </p:nvSpPr>
        <p:spPr>
          <a:xfrm>
            <a:off x="9607550" y="2012941"/>
            <a:ext cx="2166937" cy="2166937"/>
          </a:xfrm>
          <a:prstGeom prst="ellipse">
            <a:avLst/>
          </a:prstGeom>
        </p:spPr>
        <p:txBody>
          <a:bodyPr>
            <a:normAutofit/>
          </a:bodyPr>
          <a:lstStyle>
            <a:lvl1pPr marL="0" indent="0" algn="ctr">
              <a:buNone/>
              <a:defRPr sz="1200"/>
            </a:lvl1pPr>
          </a:lstStyle>
          <a:p>
            <a:endParaRPr lang="en-US"/>
          </a:p>
        </p:txBody>
      </p:sp>
      <p:sp>
        <p:nvSpPr>
          <p:cNvPr id="9" name="Text Placeholder 8">
            <a:extLst>
              <a:ext uri="{FF2B5EF4-FFF2-40B4-BE49-F238E27FC236}">
                <a16:creationId xmlns:a16="http://schemas.microsoft.com/office/drawing/2014/main" id="{DC055E83-179C-D05E-4F43-EE405EC0B8AD}"/>
              </a:ext>
            </a:extLst>
          </p:cNvPr>
          <p:cNvSpPr>
            <a:spLocks noGrp="1"/>
          </p:cNvSpPr>
          <p:nvPr>
            <p:ph type="body" sz="quarter" idx="14"/>
          </p:nvPr>
        </p:nvSpPr>
        <p:spPr>
          <a:xfrm>
            <a:off x="318293" y="4511466"/>
            <a:ext cx="2365375" cy="1928812"/>
          </a:xfrm>
        </p:spPr>
        <p:txBody>
          <a:bodyPr>
            <a:normAutofit/>
          </a:bodyPr>
          <a:lstStyle>
            <a:lvl1pPr marL="0" indent="0" algn="just">
              <a:buNone/>
              <a:defRPr sz="1500"/>
            </a:lvl1pPr>
          </a:lstStyle>
          <a:p>
            <a:pPr lvl="0"/>
            <a:endParaRPr lang="en-US" dirty="0"/>
          </a:p>
        </p:txBody>
      </p:sp>
      <p:sp>
        <p:nvSpPr>
          <p:cNvPr id="10" name="Text Placeholder 8">
            <a:extLst>
              <a:ext uri="{FF2B5EF4-FFF2-40B4-BE49-F238E27FC236}">
                <a16:creationId xmlns:a16="http://schemas.microsoft.com/office/drawing/2014/main" id="{2A70088D-63C1-94C4-CB86-421D5FF1E6A0}"/>
              </a:ext>
            </a:extLst>
          </p:cNvPr>
          <p:cNvSpPr>
            <a:spLocks noGrp="1"/>
          </p:cNvSpPr>
          <p:nvPr>
            <p:ph type="body" sz="quarter" idx="15"/>
          </p:nvPr>
        </p:nvSpPr>
        <p:spPr>
          <a:xfrm>
            <a:off x="3381639" y="4511466"/>
            <a:ext cx="2365375" cy="1928812"/>
          </a:xfrm>
        </p:spPr>
        <p:txBody>
          <a:bodyPr>
            <a:normAutofit/>
          </a:bodyPr>
          <a:lstStyle>
            <a:lvl1pPr marL="0" indent="0" algn="just">
              <a:buNone/>
              <a:defRPr sz="1500"/>
            </a:lvl1pPr>
          </a:lstStyle>
          <a:p>
            <a:pPr lvl="0"/>
            <a:endParaRPr lang="en-US" dirty="0"/>
          </a:p>
        </p:txBody>
      </p:sp>
      <p:sp>
        <p:nvSpPr>
          <p:cNvPr id="11" name="Text Placeholder 8">
            <a:extLst>
              <a:ext uri="{FF2B5EF4-FFF2-40B4-BE49-F238E27FC236}">
                <a16:creationId xmlns:a16="http://schemas.microsoft.com/office/drawing/2014/main" id="{8868B311-A7AD-2B4F-4DF1-02B548B6B506}"/>
              </a:ext>
            </a:extLst>
          </p:cNvPr>
          <p:cNvSpPr>
            <a:spLocks noGrp="1"/>
          </p:cNvSpPr>
          <p:nvPr>
            <p:ph type="body" sz="quarter" idx="16"/>
          </p:nvPr>
        </p:nvSpPr>
        <p:spPr>
          <a:xfrm>
            <a:off x="6444984" y="4511466"/>
            <a:ext cx="2365375" cy="1928812"/>
          </a:xfrm>
        </p:spPr>
        <p:txBody>
          <a:bodyPr>
            <a:normAutofit/>
          </a:bodyPr>
          <a:lstStyle>
            <a:lvl1pPr marL="0" indent="0" algn="just">
              <a:buNone/>
              <a:defRPr sz="1500"/>
            </a:lvl1pPr>
          </a:lstStyle>
          <a:p>
            <a:pPr lvl="0"/>
            <a:endParaRPr lang="en-US" dirty="0"/>
          </a:p>
        </p:txBody>
      </p:sp>
      <p:sp>
        <p:nvSpPr>
          <p:cNvPr id="12" name="Text Placeholder 8">
            <a:extLst>
              <a:ext uri="{FF2B5EF4-FFF2-40B4-BE49-F238E27FC236}">
                <a16:creationId xmlns:a16="http://schemas.microsoft.com/office/drawing/2014/main" id="{F993EE35-95B9-41FC-1AC6-C972CA250035}"/>
              </a:ext>
            </a:extLst>
          </p:cNvPr>
          <p:cNvSpPr>
            <a:spLocks noGrp="1"/>
          </p:cNvSpPr>
          <p:nvPr>
            <p:ph type="body" sz="quarter" idx="17"/>
          </p:nvPr>
        </p:nvSpPr>
        <p:spPr>
          <a:xfrm>
            <a:off x="9508330" y="4511466"/>
            <a:ext cx="2365375" cy="1928812"/>
          </a:xfrm>
        </p:spPr>
        <p:txBody>
          <a:bodyPr>
            <a:normAutofit/>
          </a:bodyPr>
          <a:lstStyle>
            <a:lvl1pPr marL="0" indent="0" algn="just">
              <a:buNone/>
              <a:defRPr sz="1500"/>
            </a:lvl1pPr>
          </a:lstStyle>
          <a:p>
            <a:pPr lvl="0"/>
            <a:endParaRPr lang="en-US" dirty="0"/>
          </a:p>
        </p:txBody>
      </p:sp>
    </p:spTree>
    <p:extLst>
      <p:ext uri="{BB962C8B-B14F-4D97-AF65-F5344CB8AC3E}">
        <p14:creationId xmlns:p14="http://schemas.microsoft.com/office/powerpoint/2010/main" val="278754192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17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52BDE8A6-ABED-66E7-6E3E-892B45E89043}"/>
              </a:ext>
            </a:extLst>
          </p:cNvPr>
          <p:cNvSpPr>
            <a:spLocks noGrp="1"/>
          </p:cNvSpPr>
          <p:nvPr>
            <p:ph type="pic" sz="quarter" idx="10"/>
          </p:nvPr>
        </p:nvSpPr>
        <p:spPr>
          <a:xfrm>
            <a:off x="437391" y="954088"/>
            <a:ext cx="2166937" cy="2166937"/>
          </a:xfrm>
          <a:prstGeom prst="ellipse">
            <a:avLst/>
          </a:prstGeom>
        </p:spPr>
        <p:txBody>
          <a:bodyPr>
            <a:normAutofit/>
          </a:bodyPr>
          <a:lstStyle>
            <a:lvl1pPr marL="0" indent="0" algn="ctr">
              <a:buNone/>
              <a:defRPr sz="1200"/>
            </a:lvl1pPr>
          </a:lstStyle>
          <a:p>
            <a:endParaRPr lang="en-US" dirty="0"/>
          </a:p>
        </p:txBody>
      </p:sp>
      <p:sp>
        <p:nvSpPr>
          <p:cNvPr id="5" name="Picture Placeholder 3">
            <a:extLst>
              <a:ext uri="{FF2B5EF4-FFF2-40B4-BE49-F238E27FC236}">
                <a16:creationId xmlns:a16="http://schemas.microsoft.com/office/drawing/2014/main" id="{8AE2E247-65BF-D8AA-A1C3-72D8BD7D9AB9}"/>
              </a:ext>
            </a:extLst>
          </p:cNvPr>
          <p:cNvSpPr>
            <a:spLocks noGrp="1"/>
          </p:cNvSpPr>
          <p:nvPr>
            <p:ph type="pic" sz="quarter" idx="11"/>
          </p:nvPr>
        </p:nvSpPr>
        <p:spPr>
          <a:xfrm>
            <a:off x="3500735" y="954087"/>
            <a:ext cx="2166937" cy="2166937"/>
          </a:xfrm>
          <a:prstGeom prst="ellipse">
            <a:avLst/>
          </a:prstGeom>
        </p:spPr>
        <p:txBody>
          <a:bodyPr>
            <a:normAutofit/>
          </a:bodyPr>
          <a:lstStyle>
            <a:lvl1pPr marL="0" indent="0" algn="ctr">
              <a:buNone/>
              <a:defRPr sz="1200"/>
            </a:lvl1pPr>
          </a:lstStyle>
          <a:p>
            <a:endParaRPr lang="en-US"/>
          </a:p>
        </p:txBody>
      </p:sp>
      <p:sp>
        <p:nvSpPr>
          <p:cNvPr id="6" name="Picture Placeholder 3">
            <a:extLst>
              <a:ext uri="{FF2B5EF4-FFF2-40B4-BE49-F238E27FC236}">
                <a16:creationId xmlns:a16="http://schemas.microsoft.com/office/drawing/2014/main" id="{ABC61093-B11A-7895-E0AB-E40D7CC985C3}"/>
              </a:ext>
            </a:extLst>
          </p:cNvPr>
          <p:cNvSpPr>
            <a:spLocks noGrp="1"/>
          </p:cNvSpPr>
          <p:nvPr>
            <p:ph type="pic" sz="quarter" idx="12"/>
          </p:nvPr>
        </p:nvSpPr>
        <p:spPr>
          <a:xfrm>
            <a:off x="6564079" y="954086"/>
            <a:ext cx="2166937" cy="2166937"/>
          </a:xfrm>
          <a:prstGeom prst="ellipse">
            <a:avLst/>
          </a:prstGeom>
        </p:spPr>
        <p:txBody>
          <a:bodyPr>
            <a:normAutofit/>
          </a:bodyPr>
          <a:lstStyle>
            <a:lvl1pPr marL="0" indent="0" algn="ctr">
              <a:buNone/>
              <a:defRPr sz="1200"/>
            </a:lvl1pPr>
          </a:lstStyle>
          <a:p>
            <a:endParaRPr lang="en-US"/>
          </a:p>
        </p:txBody>
      </p:sp>
      <p:sp>
        <p:nvSpPr>
          <p:cNvPr id="7" name="Picture Placeholder 3">
            <a:extLst>
              <a:ext uri="{FF2B5EF4-FFF2-40B4-BE49-F238E27FC236}">
                <a16:creationId xmlns:a16="http://schemas.microsoft.com/office/drawing/2014/main" id="{854426EC-3A37-1EF2-D2F3-912BEA042E8A}"/>
              </a:ext>
            </a:extLst>
          </p:cNvPr>
          <p:cNvSpPr>
            <a:spLocks noGrp="1"/>
          </p:cNvSpPr>
          <p:nvPr>
            <p:ph type="pic" sz="quarter" idx="13"/>
          </p:nvPr>
        </p:nvSpPr>
        <p:spPr>
          <a:xfrm>
            <a:off x="9627423" y="954085"/>
            <a:ext cx="2166937" cy="2166937"/>
          </a:xfrm>
          <a:prstGeom prst="ellipse">
            <a:avLst/>
          </a:prstGeom>
        </p:spPr>
        <p:txBody>
          <a:bodyPr>
            <a:normAutofit/>
          </a:bodyPr>
          <a:lstStyle>
            <a:lvl1pPr marL="0" indent="0" algn="ctr">
              <a:buNone/>
              <a:defRPr sz="1200"/>
            </a:lvl1pPr>
          </a:lstStyle>
          <a:p>
            <a:endParaRPr lang="en-US"/>
          </a:p>
        </p:txBody>
      </p:sp>
      <p:sp>
        <p:nvSpPr>
          <p:cNvPr id="9" name="Text Placeholder 8">
            <a:extLst>
              <a:ext uri="{FF2B5EF4-FFF2-40B4-BE49-F238E27FC236}">
                <a16:creationId xmlns:a16="http://schemas.microsoft.com/office/drawing/2014/main" id="{DC055E83-179C-D05E-4F43-EE405EC0B8AD}"/>
              </a:ext>
            </a:extLst>
          </p:cNvPr>
          <p:cNvSpPr>
            <a:spLocks noGrp="1"/>
          </p:cNvSpPr>
          <p:nvPr>
            <p:ph type="body" sz="quarter" idx="14"/>
          </p:nvPr>
        </p:nvSpPr>
        <p:spPr>
          <a:xfrm>
            <a:off x="338171" y="3438040"/>
            <a:ext cx="2365375" cy="2962760"/>
          </a:xfrm>
        </p:spPr>
        <p:txBody>
          <a:bodyPr>
            <a:normAutofit/>
          </a:bodyPr>
          <a:lstStyle>
            <a:lvl1pPr marL="0" indent="0" algn="just">
              <a:buNone/>
              <a:defRPr sz="1500"/>
            </a:lvl1pPr>
          </a:lstStyle>
          <a:p>
            <a:pPr lvl="0"/>
            <a:endParaRPr lang="en-US" dirty="0"/>
          </a:p>
        </p:txBody>
      </p:sp>
      <p:sp>
        <p:nvSpPr>
          <p:cNvPr id="10" name="Text Placeholder 8">
            <a:extLst>
              <a:ext uri="{FF2B5EF4-FFF2-40B4-BE49-F238E27FC236}">
                <a16:creationId xmlns:a16="http://schemas.microsoft.com/office/drawing/2014/main" id="{2A70088D-63C1-94C4-CB86-421D5FF1E6A0}"/>
              </a:ext>
            </a:extLst>
          </p:cNvPr>
          <p:cNvSpPr>
            <a:spLocks noGrp="1"/>
          </p:cNvSpPr>
          <p:nvPr>
            <p:ph type="body" sz="quarter" idx="15"/>
          </p:nvPr>
        </p:nvSpPr>
        <p:spPr>
          <a:xfrm>
            <a:off x="3401517" y="3377301"/>
            <a:ext cx="2365375" cy="2962760"/>
          </a:xfrm>
        </p:spPr>
        <p:txBody>
          <a:bodyPr>
            <a:normAutofit/>
          </a:bodyPr>
          <a:lstStyle>
            <a:lvl1pPr marL="0" indent="0" algn="just">
              <a:buNone/>
              <a:defRPr sz="1500"/>
            </a:lvl1pPr>
          </a:lstStyle>
          <a:p>
            <a:pPr lvl="0"/>
            <a:endParaRPr lang="en-US" dirty="0"/>
          </a:p>
        </p:txBody>
      </p:sp>
      <p:sp>
        <p:nvSpPr>
          <p:cNvPr id="11" name="Text Placeholder 8">
            <a:extLst>
              <a:ext uri="{FF2B5EF4-FFF2-40B4-BE49-F238E27FC236}">
                <a16:creationId xmlns:a16="http://schemas.microsoft.com/office/drawing/2014/main" id="{8868B311-A7AD-2B4F-4DF1-02B548B6B506}"/>
              </a:ext>
            </a:extLst>
          </p:cNvPr>
          <p:cNvSpPr>
            <a:spLocks noGrp="1"/>
          </p:cNvSpPr>
          <p:nvPr>
            <p:ph type="body" sz="quarter" idx="16"/>
          </p:nvPr>
        </p:nvSpPr>
        <p:spPr>
          <a:xfrm>
            <a:off x="6464863" y="3377301"/>
            <a:ext cx="2365375" cy="2962760"/>
          </a:xfrm>
        </p:spPr>
        <p:txBody>
          <a:bodyPr>
            <a:normAutofit/>
          </a:bodyPr>
          <a:lstStyle>
            <a:lvl1pPr marL="0" indent="0" algn="just">
              <a:buNone/>
              <a:defRPr sz="1500"/>
            </a:lvl1pPr>
          </a:lstStyle>
          <a:p>
            <a:pPr lvl="0"/>
            <a:endParaRPr lang="en-US" dirty="0"/>
          </a:p>
        </p:txBody>
      </p:sp>
      <p:sp>
        <p:nvSpPr>
          <p:cNvPr id="12" name="Text Placeholder 8">
            <a:extLst>
              <a:ext uri="{FF2B5EF4-FFF2-40B4-BE49-F238E27FC236}">
                <a16:creationId xmlns:a16="http://schemas.microsoft.com/office/drawing/2014/main" id="{F993EE35-95B9-41FC-1AC6-C972CA250035}"/>
              </a:ext>
            </a:extLst>
          </p:cNvPr>
          <p:cNvSpPr>
            <a:spLocks noGrp="1"/>
          </p:cNvSpPr>
          <p:nvPr>
            <p:ph type="body" sz="quarter" idx="17"/>
          </p:nvPr>
        </p:nvSpPr>
        <p:spPr>
          <a:xfrm>
            <a:off x="9528208" y="3438040"/>
            <a:ext cx="2365375" cy="2962760"/>
          </a:xfrm>
        </p:spPr>
        <p:txBody>
          <a:bodyPr>
            <a:normAutofit/>
          </a:bodyPr>
          <a:lstStyle>
            <a:lvl1pPr marL="0" indent="0" algn="just">
              <a:buNone/>
              <a:defRPr sz="1500"/>
            </a:lvl1pPr>
          </a:lstStyle>
          <a:p>
            <a:pPr lvl="0"/>
            <a:endParaRPr lang="en-US" dirty="0"/>
          </a:p>
        </p:txBody>
      </p:sp>
    </p:spTree>
    <p:extLst>
      <p:ext uri="{BB962C8B-B14F-4D97-AF65-F5344CB8AC3E}">
        <p14:creationId xmlns:p14="http://schemas.microsoft.com/office/powerpoint/2010/main" val="90946520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20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Subtitle 2">
            <a:extLst>
              <a:ext uri="{FF2B5EF4-FFF2-40B4-BE49-F238E27FC236}">
                <a16:creationId xmlns:a16="http://schemas.microsoft.com/office/drawing/2014/main" id="{6A91CC59-AB2C-A9AE-8B6C-12DEAE021028}"/>
              </a:ext>
            </a:extLst>
          </p:cNvPr>
          <p:cNvSpPr>
            <a:spLocks noGrp="1"/>
          </p:cNvSpPr>
          <p:nvPr>
            <p:ph type="subTitle" idx="1" hasCustomPrompt="1"/>
          </p:nvPr>
        </p:nvSpPr>
        <p:spPr>
          <a:xfrm>
            <a:off x="434683" y="1364601"/>
            <a:ext cx="6382140"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2050473"/>
            <a:ext cx="6382139" cy="4424486"/>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BCF2DA9F-45C9-01E8-547D-287BBC5EBD69}"/>
              </a:ext>
            </a:extLst>
          </p:cNvPr>
          <p:cNvSpPr>
            <a:spLocks noGrp="1"/>
          </p:cNvSpPr>
          <p:nvPr>
            <p:ph type="title" hasCustomPrompt="1"/>
          </p:nvPr>
        </p:nvSpPr>
        <p:spPr>
          <a:xfrm>
            <a:off x="434683" y="383040"/>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3" name="Picture Placeholder 3">
            <a:extLst>
              <a:ext uri="{FF2B5EF4-FFF2-40B4-BE49-F238E27FC236}">
                <a16:creationId xmlns:a16="http://schemas.microsoft.com/office/drawing/2014/main" id="{26C51C18-8BCF-0CE3-4AE4-5A4AEBDF742E}"/>
              </a:ext>
            </a:extLst>
          </p:cNvPr>
          <p:cNvSpPr>
            <a:spLocks noGrp="1"/>
          </p:cNvSpPr>
          <p:nvPr>
            <p:ph type="pic" sz="quarter" idx="10"/>
          </p:nvPr>
        </p:nvSpPr>
        <p:spPr>
          <a:xfrm flipH="1">
            <a:off x="7061859" y="0"/>
            <a:ext cx="5130141" cy="6858000"/>
          </a:xfrm>
          <a:prstGeom prst="flowChartDelay">
            <a:avLst/>
          </a:prstGeom>
        </p:spPr>
        <p:txBody>
          <a:bodyPr>
            <a:normAutofit/>
          </a:bodyPr>
          <a:lstStyle>
            <a:lvl1pPr marL="0" indent="0" algn="ctr">
              <a:buNone/>
              <a:defRPr sz="1200"/>
            </a:lvl1pPr>
          </a:lstStyle>
          <a:p>
            <a:endParaRPr lang="en-US"/>
          </a:p>
        </p:txBody>
      </p:sp>
    </p:spTree>
    <p:extLst>
      <p:ext uri="{BB962C8B-B14F-4D97-AF65-F5344CB8AC3E}">
        <p14:creationId xmlns:p14="http://schemas.microsoft.com/office/powerpoint/2010/main" val="290139929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21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Text Placeholder 13">
            <a:extLst>
              <a:ext uri="{FF2B5EF4-FFF2-40B4-BE49-F238E27FC236}">
                <a16:creationId xmlns:a16="http://schemas.microsoft.com/office/drawing/2014/main" id="{BC3E768E-1B58-8A5B-9117-D71BED0E8E67}"/>
              </a:ext>
            </a:extLst>
          </p:cNvPr>
          <p:cNvSpPr>
            <a:spLocks noGrp="1"/>
          </p:cNvSpPr>
          <p:nvPr>
            <p:ph type="body" sz="quarter" idx="11"/>
          </p:nvPr>
        </p:nvSpPr>
        <p:spPr>
          <a:xfrm>
            <a:off x="434683" y="1939636"/>
            <a:ext cx="11395787" cy="453532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Subtitle 2">
            <a:extLst>
              <a:ext uri="{FF2B5EF4-FFF2-40B4-BE49-F238E27FC236}">
                <a16:creationId xmlns:a16="http://schemas.microsoft.com/office/drawing/2014/main" id="{D87836E1-380B-BB93-AD40-D190B2E8728A}"/>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7" name="Title 1">
            <a:extLst>
              <a:ext uri="{FF2B5EF4-FFF2-40B4-BE49-F238E27FC236}">
                <a16:creationId xmlns:a16="http://schemas.microsoft.com/office/drawing/2014/main" id="{68CF0F3F-66EB-61B8-4E15-E1CD78977F26}"/>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516503874"/>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25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 Placeholder 13">
            <a:extLst>
              <a:ext uri="{FF2B5EF4-FFF2-40B4-BE49-F238E27FC236}">
                <a16:creationId xmlns:a16="http://schemas.microsoft.com/office/drawing/2014/main" id="{B913A713-051A-EB7C-BEBE-C2D0E882AA4A}"/>
              </a:ext>
            </a:extLst>
          </p:cNvPr>
          <p:cNvSpPr>
            <a:spLocks noGrp="1"/>
          </p:cNvSpPr>
          <p:nvPr>
            <p:ph type="body" sz="quarter" idx="11"/>
          </p:nvPr>
        </p:nvSpPr>
        <p:spPr>
          <a:xfrm>
            <a:off x="434683" y="1969042"/>
            <a:ext cx="5319195" cy="4505917"/>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4" name="Text Placeholder 13">
            <a:extLst>
              <a:ext uri="{FF2B5EF4-FFF2-40B4-BE49-F238E27FC236}">
                <a16:creationId xmlns:a16="http://schemas.microsoft.com/office/drawing/2014/main" id="{759367B1-65BC-5A34-DC7B-C937C4C4A1DE}"/>
              </a:ext>
            </a:extLst>
          </p:cNvPr>
          <p:cNvSpPr>
            <a:spLocks noGrp="1"/>
          </p:cNvSpPr>
          <p:nvPr>
            <p:ph type="body" sz="quarter" idx="12"/>
          </p:nvPr>
        </p:nvSpPr>
        <p:spPr>
          <a:xfrm>
            <a:off x="6438122" y="1953491"/>
            <a:ext cx="5319196" cy="4505917"/>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5" name="Subtitle 2">
            <a:extLst>
              <a:ext uri="{FF2B5EF4-FFF2-40B4-BE49-F238E27FC236}">
                <a16:creationId xmlns:a16="http://schemas.microsoft.com/office/drawing/2014/main" id="{BE95E55B-2C12-507F-6AF9-E6D735DE5494}"/>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6" name="Title 1">
            <a:extLst>
              <a:ext uri="{FF2B5EF4-FFF2-40B4-BE49-F238E27FC236}">
                <a16:creationId xmlns:a16="http://schemas.microsoft.com/office/drawing/2014/main" id="{36B8793C-1786-3274-FB70-E06895A79471}"/>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16562822"/>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28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357746"/>
            <a:ext cx="11358465" cy="511721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2" name="Title 1">
            <a:extLst>
              <a:ext uri="{FF2B5EF4-FFF2-40B4-BE49-F238E27FC236}">
                <a16:creationId xmlns:a16="http://schemas.microsoft.com/office/drawing/2014/main" id="{0FF18CAE-CA87-127A-DC37-04CB5D615C9C}"/>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422701209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30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373296"/>
            <a:ext cx="5319195" cy="510166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3" name="Text Placeholder 13">
            <a:extLst>
              <a:ext uri="{FF2B5EF4-FFF2-40B4-BE49-F238E27FC236}">
                <a16:creationId xmlns:a16="http://schemas.microsoft.com/office/drawing/2014/main" id="{C50AAF10-F935-C2F1-9CAF-6E3FFB4DA805}"/>
              </a:ext>
            </a:extLst>
          </p:cNvPr>
          <p:cNvSpPr>
            <a:spLocks noGrp="1"/>
          </p:cNvSpPr>
          <p:nvPr>
            <p:ph type="body" sz="quarter" idx="12"/>
          </p:nvPr>
        </p:nvSpPr>
        <p:spPr>
          <a:xfrm>
            <a:off x="6438122" y="1357745"/>
            <a:ext cx="5319196" cy="510166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2" name="Title 1">
            <a:extLst>
              <a:ext uri="{FF2B5EF4-FFF2-40B4-BE49-F238E27FC236}">
                <a16:creationId xmlns:a16="http://schemas.microsoft.com/office/drawing/2014/main" id="{BB303612-74CD-425F-F6E4-EB9923E7383C}"/>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344131773"/>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31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Subtitle 2">
            <a:extLst>
              <a:ext uri="{FF2B5EF4-FFF2-40B4-BE49-F238E27FC236}">
                <a16:creationId xmlns:a16="http://schemas.microsoft.com/office/drawing/2014/main" id="{6A91CC59-AB2C-A9AE-8B6C-12DEAE021028}"/>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3" name="Text Placeholder 13">
            <a:extLst>
              <a:ext uri="{FF2B5EF4-FFF2-40B4-BE49-F238E27FC236}">
                <a16:creationId xmlns:a16="http://schemas.microsoft.com/office/drawing/2014/main" id="{B913A713-051A-EB7C-BEBE-C2D0E882AA4A}"/>
              </a:ext>
            </a:extLst>
          </p:cNvPr>
          <p:cNvSpPr>
            <a:spLocks noGrp="1"/>
          </p:cNvSpPr>
          <p:nvPr>
            <p:ph type="body" sz="quarter" idx="11"/>
          </p:nvPr>
        </p:nvSpPr>
        <p:spPr>
          <a:xfrm>
            <a:off x="434683" y="1996751"/>
            <a:ext cx="5319195" cy="4478208"/>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4" name="Text Placeholder 13">
            <a:extLst>
              <a:ext uri="{FF2B5EF4-FFF2-40B4-BE49-F238E27FC236}">
                <a16:creationId xmlns:a16="http://schemas.microsoft.com/office/drawing/2014/main" id="{759367B1-65BC-5A34-DC7B-C937C4C4A1DE}"/>
              </a:ext>
            </a:extLst>
          </p:cNvPr>
          <p:cNvSpPr>
            <a:spLocks noGrp="1"/>
          </p:cNvSpPr>
          <p:nvPr>
            <p:ph type="body" sz="quarter" idx="12"/>
          </p:nvPr>
        </p:nvSpPr>
        <p:spPr>
          <a:xfrm>
            <a:off x="6438122" y="1981200"/>
            <a:ext cx="5319196" cy="4478208"/>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5" name="Title 1">
            <a:extLst>
              <a:ext uri="{FF2B5EF4-FFF2-40B4-BE49-F238E27FC236}">
                <a16:creationId xmlns:a16="http://schemas.microsoft.com/office/drawing/2014/main" id="{BB7CC0E1-626C-79F5-736D-A1F7145F57F4}"/>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84103086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26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B5420F0-6C35-9141-E880-119E55F57DFD}"/>
              </a:ext>
            </a:extLst>
          </p:cNvPr>
          <p:cNvSpPr>
            <a:spLocks noGrp="1"/>
          </p:cNvSpPr>
          <p:nvPr>
            <p:ph type="title" hasCustomPrompt="1"/>
          </p:nvPr>
        </p:nvSpPr>
        <p:spPr>
          <a:xfrm>
            <a:off x="1099458" y="1138336"/>
            <a:ext cx="10515600" cy="2953446"/>
          </a:xfrm>
          <a:prstGeom prst="rect">
            <a:avLst/>
          </a:prstGeom>
          <a:noFill/>
        </p:spPr>
        <p:txBody>
          <a:bodyPr vert="horz" lIns="91440" tIns="45720" rIns="91440" bIns="45720" rtlCol="0" anchor="ctr">
            <a:normAutofit/>
          </a:bodyPr>
          <a:lstStyle>
            <a:lvl1pPr algn="ctr">
              <a:defRPr sz="2800" b="0" i="0">
                <a:ln>
                  <a:solidFill>
                    <a:schemeClr val="bg1"/>
                  </a:solidFill>
                </a:ln>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3" name="Subtitle 2">
            <a:extLst>
              <a:ext uri="{FF2B5EF4-FFF2-40B4-BE49-F238E27FC236}">
                <a16:creationId xmlns:a16="http://schemas.microsoft.com/office/drawing/2014/main" id="{14F1D486-5D52-8ABB-B5AC-1739FD2337BB}"/>
              </a:ext>
            </a:extLst>
          </p:cNvPr>
          <p:cNvSpPr>
            <a:spLocks noGrp="1"/>
          </p:cNvSpPr>
          <p:nvPr>
            <p:ph type="subTitle" idx="1" hasCustomPrompt="1"/>
          </p:nvPr>
        </p:nvSpPr>
        <p:spPr>
          <a:xfrm>
            <a:off x="1693959" y="5556720"/>
            <a:ext cx="8804082" cy="611085"/>
          </a:xfrm>
        </p:spPr>
        <p:txBody>
          <a:bodyPr anchor="ctr">
            <a:normAutofit/>
          </a:bodyPr>
          <a:lstStyle>
            <a:lvl1pPr marL="0" indent="0" algn="ctr">
              <a:buNone/>
              <a:defRPr sz="1500" b="0" i="1">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Tree>
    <p:extLst>
      <p:ext uri="{BB962C8B-B14F-4D97-AF65-F5344CB8AC3E}">
        <p14:creationId xmlns:p14="http://schemas.microsoft.com/office/powerpoint/2010/main" val="3928269976"/>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27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C490DB6-4231-76ED-A9EB-C4FB2E47E974}"/>
              </a:ext>
            </a:extLst>
          </p:cNvPr>
          <p:cNvSpPr>
            <a:spLocks noGrp="1"/>
          </p:cNvSpPr>
          <p:nvPr>
            <p:ph type="title" hasCustomPrompt="1"/>
          </p:nvPr>
        </p:nvSpPr>
        <p:spPr>
          <a:xfrm>
            <a:off x="1099458" y="1138336"/>
            <a:ext cx="10515600" cy="2953446"/>
          </a:xfrm>
          <a:prstGeom prst="rect">
            <a:avLst/>
          </a:prstGeom>
          <a:noFill/>
        </p:spPr>
        <p:txBody>
          <a:bodyPr vert="horz" lIns="91440" tIns="45720" rIns="91440" bIns="45720" rtlCol="0" anchor="ctr">
            <a:normAutofit/>
          </a:bodyPr>
          <a:lstStyle>
            <a:lvl1pPr algn="ctr">
              <a:defRPr sz="2800" b="0" i="0">
                <a:ln>
                  <a:solidFill>
                    <a:schemeClr val="bg1"/>
                  </a:solidFill>
                </a:ln>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3" name="Subtitle 2">
            <a:extLst>
              <a:ext uri="{FF2B5EF4-FFF2-40B4-BE49-F238E27FC236}">
                <a16:creationId xmlns:a16="http://schemas.microsoft.com/office/drawing/2014/main" id="{F7B8941B-D67B-CA88-51C2-2B8141F4E9E7}"/>
              </a:ext>
            </a:extLst>
          </p:cNvPr>
          <p:cNvSpPr>
            <a:spLocks noGrp="1"/>
          </p:cNvSpPr>
          <p:nvPr>
            <p:ph type="subTitle" idx="1" hasCustomPrompt="1"/>
          </p:nvPr>
        </p:nvSpPr>
        <p:spPr>
          <a:xfrm>
            <a:off x="1693959" y="5556720"/>
            <a:ext cx="8804082" cy="611085"/>
          </a:xfrm>
        </p:spPr>
        <p:txBody>
          <a:bodyPr anchor="ctr">
            <a:normAutofit/>
          </a:bodyPr>
          <a:lstStyle>
            <a:lvl1pPr marL="0" indent="0" algn="ctr">
              <a:buNone/>
              <a:defRPr sz="1500" b="0" i="1">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Tree>
    <p:extLst>
      <p:ext uri="{BB962C8B-B14F-4D97-AF65-F5344CB8AC3E}">
        <p14:creationId xmlns:p14="http://schemas.microsoft.com/office/powerpoint/2010/main" val="3721722672"/>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33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9D7720ED-4164-5D76-A4B1-594E0584F294}"/>
              </a:ext>
            </a:extLst>
          </p:cNvPr>
          <p:cNvSpPr>
            <a:spLocks noGrp="1"/>
          </p:cNvSpPr>
          <p:nvPr>
            <p:ph type="body" sz="quarter" idx="10"/>
          </p:nvPr>
        </p:nvSpPr>
        <p:spPr>
          <a:xfrm>
            <a:off x="7202487" y="2052281"/>
            <a:ext cx="2538412" cy="224388"/>
          </a:xfrm>
        </p:spPr>
        <p:txBody>
          <a:bodyPr anchor="ctr"/>
          <a:lstStyle>
            <a:lvl1pPr>
              <a:defRPr>
                <a:solidFill>
                  <a:schemeClr val="bg1"/>
                </a:solidFill>
              </a:defRPr>
            </a:lvl1pPr>
          </a:lstStyle>
          <a:p>
            <a:pPr lvl="0"/>
            <a:endParaRPr lang="en-US" dirty="0"/>
          </a:p>
        </p:txBody>
      </p:sp>
      <p:sp>
        <p:nvSpPr>
          <p:cNvPr id="5" name="Text Placeholder 2">
            <a:extLst>
              <a:ext uri="{FF2B5EF4-FFF2-40B4-BE49-F238E27FC236}">
                <a16:creationId xmlns:a16="http://schemas.microsoft.com/office/drawing/2014/main" id="{F0C49CBE-1586-7358-6A11-2FA23CE304C0}"/>
              </a:ext>
            </a:extLst>
          </p:cNvPr>
          <p:cNvSpPr>
            <a:spLocks noGrp="1"/>
          </p:cNvSpPr>
          <p:nvPr>
            <p:ph type="body" sz="quarter" idx="11"/>
          </p:nvPr>
        </p:nvSpPr>
        <p:spPr>
          <a:xfrm>
            <a:off x="7202487" y="2391295"/>
            <a:ext cx="2538412" cy="224388"/>
          </a:xfrm>
        </p:spPr>
        <p:txBody>
          <a:bodyPr anchor="ctr"/>
          <a:lstStyle>
            <a:lvl1pPr>
              <a:defRPr>
                <a:solidFill>
                  <a:schemeClr val="bg1"/>
                </a:solidFill>
              </a:defRPr>
            </a:lvl1pPr>
          </a:lstStyle>
          <a:p>
            <a:pPr lvl="0"/>
            <a:endParaRPr lang="en-US" dirty="0"/>
          </a:p>
        </p:txBody>
      </p:sp>
      <p:sp>
        <p:nvSpPr>
          <p:cNvPr id="6" name="Text Placeholder 2">
            <a:extLst>
              <a:ext uri="{FF2B5EF4-FFF2-40B4-BE49-F238E27FC236}">
                <a16:creationId xmlns:a16="http://schemas.microsoft.com/office/drawing/2014/main" id="{5A0604F3-14A6-5505-123E-D692317EEB73}"/>
              </a:ext>
            </a:extLst>
          </p:cNvPr>
          <p:cNvSpPr>
            <a:spLocks noGrp="1"/>
          </p:cNvSpPr>
          <p:nvPr>
            <p:ph type="body" sz="quarter" idx="12"/>
          </p:nvPr>
        </p:nvSpPr>
        <p:spPr>
          <a:xfrm>
            <a:off x="7202487" y="2730308"/>
            <a:ext cx="2538412" cy="224388"/>
          </a:xfrm>
        </p:spPr>
        <p:txBody>
          <a:bodyPr anchor="ctr"/>
          <a:lstStyle>
            <a:lvl1pPr>
              <a:defRPr>
                <a:solidFill>
                  <a:schemeClr val="bg1"/>
                </a:solidFill>
              </a:defRPr>
            </a:lvl1pPr>
          </a:lstStyle>
          <a:p>
            <a:pPr lvl="0"/>
            <a:endParaRPr lang="en-US" dirty="0"/>
          </a:p>
        </p:txBody>
      </p:sp>
      <p:sp>
        <p:nvSpPr>
          <p:cNvPr id="7" name="Text Placeholder 2">
            <a:extLst>
              <a:ext uri="{FF2B5EF4-FFF2-40B4-BE49-F238E27FC236}">
                <a16:creationId xmlns:a16="http://schemas.microsoft.com/office/drawing/2014/main" id="{390FAD75-1070-7A70-824A-83E4C90B4D00}"/>
              </a:ext>
            </a:extLst>
          </p:cNvPr>
          <p:cNvSpPr>
            <a:spLocks noGrp="1"/>
          </p:cNvSpPr>
          <p:nvPr>
            <p:ph type="body" sz="quarter" idx="13"/>
          </p:nvPr>
        </p:nvSpPr>
        <p:spPr>
          <a:xfrm>
            <a:off x="7202487" y="3204612"/>
            <a:ext cx="2538412" cy="224388"/>
          </a:xfrm>
        </p:spPr>
        <p:txBody>
          <a:bodyPr anchor="ctr"/>
          <a:lstStyle>
            <a:lvl1pPr>
              <a:defRPr>
                <a:solidFill>
                  <a:schemeClr val="bg1"/>
                </a:solidFill>
              </a:defRPr>
            </a:lvl1pPr>
          </a:lstStyle>
          <a:p>
            <a:pPr lvl="0"/>
            <a:endParaRPr lang="en-US" dirty="0"/>
          </a:p>
        </p:txBody>
      </p:sp>
    </p:spTree>
    <p:extLst>
      <p:ext uri="{BB962C8B-B14F-4D97-AF65-F5344CB8AC3E}">
        <p14:creationId xmlns:p14="http://schemas.microsoft.com/office/powerpoint/2010/main" val="1415833417"/>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pic>
        <p:nvPicPr>
          <p:cNvPr id="5" name="Picture 4" descr="A picture containing background pattern&#10;&#10;Description automatically generated">
            <a:extLst>
              <a:ext uri="{FF2B5EF4-FFF2-40B4-BE49-F238E27FC236}">
                <a16:creationId xmlns:a16="http://schemas.microsoft.com/office/drawing/2014/main" id="{0FCE70C1-DC56-5944-8C86-14EF0C2DEE3B}"/>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6E1666BA-9B6B-CF44-9D1C-718D0F1F7F69}"/>
              </a:ext>
            </a:extLst>
          </p:cNvPr>
          <p:cNvSpPr>
            <a:spLocks noGrp="1"/>
          </p:cNvSpPr>
          <p:nvPr>
            <p:ph type="title"/>
          </p:nvPr>
        </p:nvSpPr>
        <p:spPr>
          <a:xfrm>
            <a:off x="838200" y="365125"/>
            <a:ext cx="10515600" cy="801523"/>
          </a:xfrm>
          <a:prstGeom prst="rect">
            <a:avLst/>
          </a:prstGeom>
        </p:spPr>
        <p:txBody>
          <a:bodyPr/>
          <a:lstStyle>
            <a:lvl1pPr>
              <a:defRPr>
                <a:solidFill>
                  <a:srgbClr val="343741"/>
                </a:solidFill>
              </a:defRPr>
            </a:lvl1pPr>
          </a:lstStyle>
          <a:p>
            <a:r>
              <a:rPr lang="en-GB" dirty="0"/>
              <a:t>Click to edit Master title style</a:t>
            </a:r>
            <a:endParaRPr lang="en-US" dirty="0"/>
          </a:p>
        </p:txBody>
      </p:sp>
      <p:sp>
        <p:nvSpPr>
          <p:cNvPr id="3" name="Content Placeholder 2">
            <a:extLst>
              <a:ext uri="{FF2B5EF4-FFF2-40B4-BE49-F238E27FC236}">
                <a16:creationId xmlns:a16="http://schemas.microsoft.com/office/drawing/2014/main" id="{55186DD3-A6A8-A54D-AAC8-47679F7731D7}"/>
              </a:ext>
            </a:extLst>
          </p:cNvPr>
          <p:cNvSpPr>
            <a:spLocks noGrp="1"/>
          </p:cNvSpPr>
          <p:nvPr>
            <p:ph idx="1"/>
          </p:nvPr>
        </p:nvSpPr>
        <p:spPr/>
        <p:txBody>
          <a:bodyPr>
            <a:normAutofit/>
          </a:bodyPr>
          <a:lstStyle>
            <a:lvl1pPr marL="0" indent="0">
              <a:buNone/>
              <a:defRPr sz="1600">
                <a:solidFill>
                  <a:srgbClr val="343741"/>
                </a:solidFill>
              </a:defRPr>
            </a:lvl1pPr>
            <a:lvl2pPr marL="457200" indent="0">
              <a:buNone/>
              <a:defRPr>
                <a:solidFill>
                  <a:srgbClr val="343741"/>
                </a:solidFill>
              </a:defRPr>
            </a:lvl2pPr>
            <a:lvl3pPr marL="914400" indent="0">
              <a:buNone/>
              <a:defRPr>
                <a:solidFill>
                  <a:srgbClr val="343741"/>
                </a:solidFill>
              </a:defRPr>
            </a:lvl3pPr>
            <a:lvl4pPr marL="1371600" indent="0">
              <a:buNone/>
              <a:defRPr>
                <a:solidFill>
                  <a:srgbClr val="343741"/>
                </a:solidFill>
              </a:defRPr>
            </a:lvl4pPr>
            <a:lvl5pPr marL="1828800" indent="0">
              <a:buNone/>
              <a:defRPr>
                <a:solidFill>
                  <a:srgbClr val="343741"/>
                </a:solidFill>
              </a:defRPr>
            </a:lvl5pPr>
          </a:lstStyle>
          <a:p>
            <a:pPr lvl="0"/>
            <a:r>
              <a:rPr lang="en-GB" dirty="0"/>
              <a:t>Click to edit Master text styles</a:t>
            </a:r>
          </a:p>
        </p:txBody>
      </p:sp>
      <p:sp>
        <p:nvSpPr>
          <p:cNvPr id="8" name="Text Placeholder 7">
            <a:extLst>
              <a:ext uri="{FF2B5EF4-FFF2-40B4-BE49-F238E27FC236}">
                <a16:creationId xmlns:a16="http://schemas.microsoft.com/office/drawing/2014/main" id="{9F235FDC-29D7-D644-8845-9AB6CDC25DB1}"/>
              </a:ext>
            </a:extLst>
          </p:cNvPr>
          <p:cNvSpPr>
            <a:spLocks noGrp="1"/>
          </p:cNvSpPr>
          <p:nvPr>
            <p:ph type="body" sz="quarter" idx="10"/>
          </p:nvPr>
        </p:nvSpPr>
        <p:spPr>
          <a:xfrm>
            <a:off x="838200" y="1187450"/>
            <a:ext cx="10515600" cy="368081"/>
          </a:xfrm>
        </p:spPr>
        <p:txBody>
          <a:bodyPr>
            <a:normAutofit/>
          </a:bodyPr>
          <a:lstStyle>
            <a:lvl1pPr marL="0" indent="0">
              <a:buNone/>
              <a:defRPr sz="1800" spc="300">
                <a:solidFill>
                  <a:srgbClr val="C7C9C8"/>
                </a:solidFill>
              </a:defRPr>
            </a:lvl1pPr>
          </a:lstStyle>
          <a:p>
            <a:pPr lvl="0"/>
            <a:r>
              <a:rPr lang="en-GB" dirty="0"/>
              <a:t>Click to edit Master text styles</a:t>
            </a:r>
          </a:p>
        </p:txBody>
      </p:sp>
    </p:spTree>
    <p:extLst>
      <p:ext uri="{BB962C8B-B14F-4D97-AF65-F5344CB8AC3E}">
        <p14:creationId xmlns:p14="http://schemas.microsoft.com/office/powerpoint/2010/main" val="2460905694"/>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35_Custom Layout">
    <p:spTree>
      <p:nvGrpSpPr>
        <p:cNvPr id="1" name=""/>
        <p:cNvGrpSpPr/>
        <p:nvPr/>
      </p:nvGrpSpPr>
      <p:grpSpPr>
        <a:xfrm>
          <a:off x="0" y="0"/>
          <a:ext cx="0" cy="0"/>
          <a:chOff x="0" y="0"/>
          <a:chExt cx="0" cy="0"/>
        </a:xfrm>
      </p:grpSpPr>
      <p:pic>
        <p:nvPicPr>
          <p:cNvPr id="4" name="Picture 3" descr="A red and yellow background&#10;&#10;Description automatically generated">
            <a:extLst>
              <a:ext uri="{FF2B5EF4-FFF2-40B4-BE49-F238E27FC236}">
                <a16:creationId xmlns:a16="http://schemas.microsoft.com/office/drawing/2014/main" id="{44F3850D-BB9C-3F74-198D-7B7D4F554ED8}"/>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6" name="Picture Placeholder 5">
            <a:extLst>
              <a:ext uri="{FF2B5EF4-FFF2-40B4-BE49-F238E27FC236}">
                <a16:creationId xmlns:a16="http://schemas.microsoft.com/office/drawing/2014/main" id="{A0D1669A-2E17-B796-717A-376483839C05}"/>
              </a:ext>
            </a:extLst>
          </p:cNvPr>
          <p:cNvSpPr>
            <a:spLocks noGrp="1" noChangeAspect="1"/>
          </p:cNvSpPr>
          <p:nvPr>
            <p:ph type="pic" sz="quarter" idx="10"/>
          </p:nvPr>
        </p:nvSpPr>
        <p:spPr>
          <a:xfrm>
            <a:off x="997858" y="1816101"/>
            <a:ext cx="4183742" cy="4183742"/>
          </a:xfrm>
          <a:prstGeom prst="ellipse">
            <a:avLst/>
          </a:prstGeom>
        </p:spPr>
        <p:txBody>
          <a:bodyPr/>
          <a:lstStyle/>
          <a:p>
            <a:endParaRPr lang="en-US"/>
          </a:p>
        </p:txBody>
      </p:sp>
      <p:sp>
        <p:nvSpPr>
          <p:cNvPr id="9" name="Subtitle 2">
            <a:extLst>
              <a:ext uri="{FF2B5EF4-FFF2-40B4-BE49-F238E27FC236}">
                <a16:creationId xmlns:a16="http://schemas.microsoft.com/office/drawing/2014/main" id="{253924C2-F967-07CD-3C88-B15E6B95E704}"/>
              </a:ext>
            </a:extLst>
          </p:cNvPr>
          <p:cNvSpPr>
            <a:spLocks noGrp="1"/>
          </p:cNvSpPr>
          <p:nvPr>
            <p:ph type="subTitle" idx="1" hasCustomPrompt="1"/>
          </p:nvPr>
        </p:nvSpPr>
        <p:spPr>
          <a:xfrm>
            <a:off x="5715000" y="5393130"/>
            <a:ext cx="6057900" cy="606714"/>
          </a:xfrm>
        </p:spPr>
        <p:txBody>
          <a:bodyPr anchor="ctr">
            <a:normAutofit/>
          </a:bodyPr>
          <a:lstStyle>
            <a:lvl1pPr marL="0" indent="0" algn="r">
              <a:buNone/>
              <a:defRPr sz="1700" b="0" i="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13" name="Title Placeholder 1">
            <a:extLst>
              <a:ext uri="{FF2B5EF4-FFF2-40B4-BE49-F238E27FC236}">
                <a16:creationId xmlns:a16="http://schemas.microsoft.com/office/drawing/2014/main" id="{E9571C8D-647C-8ACF-32D7-1B8E5784D3A5}"/>
              </a:ext>
            </a:extLst>
          </p:cNvPr>
          <p:cNvSpPr>
            <a:spLocks noGrp="1"/>
          </p:cNvSpPr>
          <p:nvPr>
            <p:ph type="title" hasCustomPrompt="1"/>
          </p:nvPr>
        </p:nvSpPr>
        <p:spPr>
          <a:xfrm>
            <a:off x="5715000" y="1330036"/>
            <a:ext cx="6057901" cy="3443845"/>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679836703"/>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36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Placeholder 1">
            <a:extLst>
              <a:ext uri="{FF2B5EF4-FFF2-40B4-BE49-F238E27FC236}">
                <a16:creationId xmlns:a16="http://schemas.microsoft.com/office/drawing/2014/main" id="{9D077C61-5616-CFDA-5ADB-694D01B22F7F}"/>
              </a:ext>
            </a:extLst>
          </p:cNvPr>
          <p:cNvSpPr>
            <a:spLocks noGrp="1"/>
          </p:cNvSpPr>
          <p:nvPr>
            <p:ph type="title" hasCustomPrompt="1"/>
          </p:nvPr>
        </p:nvSpPr>
        <p:spPr>
          <a:xfrm>
            <a:off x="838200" y="2103437"/>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015962673"/>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37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832A9964-3539-F017-E0A9-54458CBC959E}"/>
              </a:ext>
            </a:extLst>
          </p:cNvPr>
          <p:cNvSpPr>
            <a:spLocks noGrp="1"/>
          </p:cNvSpPr>
          <p:nvPr>
            <p:ph type="title" hasCustomPrompt="1"/>
          </p:nvPr>
        </p:nvSpPr>
        <p:spPr>
          <a:xfrm>
            <a:off x="838200" y="2103437"/>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503872843"/>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38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F0D3412-7C41-BC25-8E04-FF6A81AF6D5A}"/>
              </a:ext>
            </a:extLst>
          </p:cNvPr>
          <p:cNvSpPr>
            <a:spLocks noGrp="1"/>
          </p:cNvSpPr>
          <p:nvPr>
            <p:ph type="title" hasCustomPrompt="1"/>
          </p:nvPr>
        </p:nvSpPr>
        <p:spPr>
          <a:xfrm>
            <a:off x="838200" y="2103437"/>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776578013"/>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39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6A79BEC2-82CF-2DC6-B825-945B030F7002}"/>
              </a:ext>
            </a:extLst>
          </p:cNvPr>
          <p:cNvSpPr>
            <a:spLocks noGrp="1"/>
          </p:cNvSpPr>
          <p:nvPr>
            <p:ph type="title" hasCustomPrompt="1"/>
          </p:nvPr>
        </p:nvSpPr>
        <p:spPr>
          <a:xfrm>
            <a:off x="838200" y="2103437"/>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473350643"/>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40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Picture Placeholder 9">
            <a:extLst>
              <a:ext uri="{FF2B5EF4-FFF2-40B4-BE49-F238E27FC236}">
                <a16:creationId xmlns:a16="http://schemas.microsoft.com/office/drawing/2014/main" id="{8AFB19EB-3F3D-5F60-56B7-6A762774E13B}"/>
              </a:ext>
            </a:extLst>
          </p:cNvPr>
          <p:cNvSpPr>
            <a:spLocks noGrp="1"/>
          </p:cNvSpPr>
          <p:nvPr>
            <p:ph type="pic" sz="quarter" idx="10"/>
          </p:nvPr>
        </p:nvSpPr>
        <p:spPr>
          <a:xfrm>
            <a:off x="751340" y="653824"/>
            <a:ext cx="3102201" cy="4546826"/>
          </a:xfrm>
        </p:spPr>
        <p:txBody>
          <a:bodyPr>
            <a:normAutofit/>
          </a:bodyPr>
          <a:lstStyle>
            <a:lvl1pPr marL="0" indent="0">
              <a:buNone/>
              <a:defRPr sz="1200"/>
            </a:lvl1pPr>
          </a:lstStyle>
          <a:p>
            <a:endParaRPr lang="en-US" dirty="0"/>
          </a:p>
        </p:txBody>
      </p:sp>
      <p:sp>
        <p:nvSpPr>
          <p:cNvPr id="13" name="Subtitle 2">
            <a:extLst>
              <a:ext uri="{FF2B5EF4-FFF2-40B4-BE49-F238E27FC236}">
                <a16:creationId xmlns:a16="http://schemas.microsoft.com/office/drawing/2014/main" id="{F50006E4-AD84-51B6-00BD-D505891D5D8B}"/>
              </a:ext>
            </a:extLst>
          </p:cNvPr>
          <p:cNvSpPr>
            <a:spLocks noGrp="1"/>
          </p:cNvSpPr>
          <p:nvPr>
            <p:ph type="subTitle" idx="1" hasCustomPrompt="1"/>
          </p:nvPr>
        </p:nvSpPr>
        <p:spPr>
          <a:xfrm>
            <a:off x="4767942" y="653824"/>
            <a:ext cx="7184571" cy="979033"/>
          </a:xfrm>
        </p:spPr>
        <p:txBody>
          <a:bodyPr anchor="ctr">
            <a:normAutofit/>
          </a:bodyPr>
          <a:lstStyle>
            <a:lvl1pPr marL="0" indent="0" algn="l">
              <a:buNone/>
              <a:defRPr sz="2900" b="0" i="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16" name="Text Placeholder 15">
            <a:extLst>
              <a:ext uri="{FF2B5EF4-FFF2-40B4-BE49-F238E27FC236}">
                <a16:creationId xmlns:a16="http://schemas.microsoft.com/office/drawing/2014/main" id="{1DC85438-D63F-1EEE-B5B0-D17AEF2DA951}"/>
              </a:ext>
            </a:extLst>
          </p:cNvPr>
          <p:cNvSpPr>
            <a:spLocks noGrp="1"/>
          </p:cNvSpPr>
          <p:nvPr>
            <p:ph type="body" sz="quarter" idx="11"/>
          </p:nvPr>
        </p:nvSpPr>
        <p:spPr>
          <a:xfrm>
            <a:off x="750662" y="5291821"/>
            <a:ext cx="3101975" cy="783090"/>
          </a:xfrm>
        </p:spPr>
        <p:txBody>
          <a:bodyPr>
            <a:normAutofit/>
          </a:bodyPr>
          <a:lstStyle>
            <a:lvl1pPr marL="0" indent="0">
              <a:buNone/>
              <a:defRPr sz="22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7" name="Text Placeholder 15">
            <a:extLst>
              <a:ext uri="{FF2B5EF4-FFF2-40B4-BE49-F238E27FC236}">
                <a16:creationId xmlns:a16="http://schemas.microsoft.com/office/drawing/2014/main" id="{B91806DE-D4D1-6BE2-107D-92C8D7BDE0D3}"/>
              </a:ext>
            </a:extLst>
          </p:cNvPr>
          <p:cNvSpPr>
            <a:spLocks noGrp="1"/>
          </p:cNvSpPr>
          <p:nvPr>
            <p:ph type="body" sz="quarter" idx="12"/>
          </p:nvPr>
        </p:nvSpPr>
        <p:spPr>
          <a:xfrm>
            <a:off x="750661" y="6166082"/>
            <a:ext cx="3101975" cy="558568"/>
          </a:xfrm>
        </p:spPr>
        <p:txBody>
          <a:bodyPr>
            <a:normAutofit/>
          </a:bodyPr>
          <a:lstStyle>
            <a:lvl1pPr marL="0" indent="0">
              <a:buNone/>
              <a:defRPr sz="2200" b="0" i="0">
                <a:solidFill>
                  <a:schemeClr val="tx2"/>
                </a:solidFill>
                <a:latin typeface="Arial" panose="020B0604020202020204" pitchFamily="34" charset="0"/>
                <a:cs typeface="Arial" panose="020B0604020202020204" pitchFamily="34" charset="0"/>
              </a:defRPr>
            </a:lvl1pPr>
          </a:lstStyle>
          <a:p>
            <a:pPr lvl="0"/>
            <a:endParaRPr lang="en-US" dirty="0"/>
          </a:p>
        </p:txBody>
      </p:sp>
      <p:pic>
        <p:nvPicPr>
          <p:cNvPr id="19" name="Picture 18" descr="A black background with red letters&#10;&#10;Description automatically generated">
            <a:extLst>
              <a:ext uri="{FF2B5EF4-FFF2-40B4-BE49-F238E27FC236}">
                <a16:creationId xmlns:a16="http://schemas.microsoft.com/office/drawing/2014/main" id="{D7CFD944-A707-B3DF-ACB1-74469CDCD09B}"/>
              </a:ext>
            </a:extLst>
          </p:cNvPr>
          <p:cNvPicPr>
            <a:picLocks noChangeAspect="1"/>
          </p:cNvPicPr>
          <p:nvPr userDrawn="1"/>
        </p:nvPicPr>
        <p:blipFill>
          <a:blip r:embed="rId3"/>
          <a:stretch>
            <a:fillRect/>
          </a:stretch>
        </p:blipFill>
        <p:spPr>
          <a:xfrm>
            <a:off x="4767941" y="1962150"/>
            <a:ext cx="1800225" cy="514350"/>
          </a:xfrm>
          <a:prstGeom prst="rect">
            <a:avLst/>
          </a:prstGeom>
        </p:spPr>
      </p:pic>
      <p:sp>
        <p:nvSpPr>
          <p:cNvPr id="21" name="Text Placeholder 20">
            <a:extLst>
              <a:ext uri="{FF2B5EF4-FFF2-40B4-BE49-F238E27FC236}">
                <a16:creationId xmlns:a16="http://schemas.microsoft.com/office/drawing/2014/main" id="{26222AC8-B541-2CF8-62C8-544F871EF4F4}"/>
              </a:ext>
            </a:extLst>
          </p:cNvPr>
          <p:cNvSpPr>
            <a:spLocks noGrp="1"/>
          </p:cNvSpPr>
          <p:nvPr>
            <p:ph type="body" sz="quarter" idx="13"/>
          </p:nvPr>
        </p:nvSpPr>
        <p:spPr>
          <a:xfrm>
            <a:off x="4767717" y="2805792"/>
            <a:ext cx="7184571" cy="3269119"/>
          </a:xfrm>
        </p:spPr>
        <p:txBody>
          <a:bodyPr>
            <a:normAutofit/>
          </a:bodyPr>
          <a:lstStyle>
            <a:lvl1pPr marL="0" indent="0">
              <a:buNone/>
              <a:defRPr sz="1500"/>
            </a:lvl1pPr>
          </a:lstStyle>
          <a:p>
            <a:pPr lvl="0"/>
            <a:endParaRPr lang="en-US" dirty="0"/>
          </a:p>
        </p:txBody>
      </p:sp>
      <p:sp>
        <p:nvSpPr>
          <p:cNvPr id="22" name="Text Placeholder 15">
            <a:extLst>
              <a:ext uri="{FF2B5EF4-FFF2-40B4-BE49-F238E27FC236}">
                <a16:creationId xmlns:a16="http://schemas.microsoft.com/office/drawing/2014/main" id="{76887355-1DF8-9042-E66D-DDDD8B90B73C}"/>
              </a:ext>
            </a:extLst>
          </p:cNvPr>
          <p:cNvSpPr>
            <a:spLocks noGrp="1"/>
          </p:cNvSpPr>
          <p:nvPr>
            <p:ph type="body" sz="quarter" idx="14" hasCustomPrompt="1"/>
          </p:nvPr>
        </p:nvSpPr>
        <p:spPr>
          <a:xfrm>
            <a:off x="4767717" y="6166082"/>
            <a:ext cx="685997" cy="558568"/>
          </a:xfrm>
        </p:spPr>
        <p:txBody>
          <a:bodyPr anchor="ctr">
            <a:normAutofit/>
          </a:bodyPr>
          <a:lstStyle>
            <a:lvl1pPr marL="0" indent="0">
              <a:buNone/>
              <a:defRPr sz="1500" b="0" i="0">
                <a:solidFill>
                  <a:schemeClr val="accent2"/>
                </a:solidFill>
                <a:latin typeface="Arial" panose="020B0604020202020204" pitchFamily="34" charset="0"/>
                <a:cs typeface="Arial" panose="020B0604020202020204" pitchFamily="34" charset="0"/>
              </a:defRPr>
            </a:lvl1pPr>
          </a:lstStyle>
          <a:p>
            <a:pPr lvl="0"/>
            <a:r>
              <a:rPr lang="en-US" dirty="0"/>
              <a:t>TEL:</a:t>
            </a:r>
          </a:p>
        </p:txBody>
      </p:sp>
      <p:sp>
        <p:nvSpPr>
          <p:cNvPr id="23" name="Text Placeholder 15">
            <a:extLst>
              <a:ext uri="{FF2B5EF4-FFF2-40B4-BE49-F238E27FC236}">
                <a16:creationId xmlns:a16="http://schemas.microsoft.com/office/drawing/2014/main" id="{000A8059-DC8C-2574-56D6-EA22DE9AEE8E}"/>
              </a:ext>
            </a:extLst>
          </p:cNvPr>
          <p:cNvSpPr>
            <a:spLocks noGrp="1"/>
          </p:cNvSpPr>
          <p:nvPr>
            <p:ph type="body" sz="quarter" idx="15"/>
          </p:nvPr>
        </p:nvSpPr>
        <p:spPr>
          <a:xfrm>
            <a:off x="8441473" y="6161817"/>
            <a:ext cx="3510815" cy="558568"/>
          </a:xfrm>
        </p:spPr>
        <p:txBody>
          <a:bodyPr anchor="ctr">
            <a:normAutofit/>
          </a:bodyPr>
          <a:lstStyle>
            <a:lvl1pPr marL="0" indent="0">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24" name="Text Placeholder 15">
            <a:extLst>
              <a:ext uri="{FF2B5EF4-FFF2-40B4-BE49-F238E27FC236}">
                <a16:creationId xmlns:a16="http://schemas.microsoft.com/office/drawing/2014/main" id="{C825BC24-02C8-A3FF-D5B1-A74A6509B803}"/>
              </a:ext>
            </a:extLst>
          </p:cNvPr>
          <p:cNvSpPr>
            <a:spLocks noGrp="1"/>
          </p:cNvSpPr>
          <p:nvPr>
            <p:ph type="body" sz="quarter" idx="16"/>
          </p:nvPr>
        </p:nvSpPr>
        <p:spPr>
          <a:xfrm>
            <a:off x="5474943" y="6161817"/>
            <a:ext cx="1825567" cy="558568"/>
          </a:xfrm>
        </p:spPr>
        <p:txBody>
          <a:bodyPr anchor="ctr">
            <a:normAutofit/>
          </a:bodyPr>
          <a:lstStyle>
            <a:lvl1pPr marL="0" indent="0">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25" name="Text Placeholder 15">
            <a:extLst>
              <a:ext uri="{FF2B5EF4-FFF2-40B4-BE49-F238E27FC236}">
                <a16:creationId xmlns:a16="http://schemas.microsoft.com/office/drawing/2014/main" id="{1B5EDC4A-8EAC-0564-9372-C57257BEDE22}"/>
              </a:ext>
            </a:extLst>
          </p:cNvPr>
          <p:cNvSpPr>
            <a:spLocks noGrp="1"/>
          </p:cNvSpPr>
          <p:nvPr>
            <p:ph type="body" sz="quarter" idx="17" hasCustomPrompt="1"/>
          </p:nvPr>
        </p:nvSpPr>
        <p:spPr>
          <a:xfrm>
            <a:off x="7632442" y="6161817"/>
            <a:ext cx="809032" cy="558568"/>
          </a:xfrm>
        </p:spPr>
        <p:txBody>
          <a:bodyPr anchor="ctr">
            <a:normAutofit/>
          </a:bodyPr>
          <a:lstStyle>
            <a:lvl1pPr marL="0" indent="0">
              <a:buNone/>
              <a:defRPr sz="1500" b="0" i="0">
                <a:solidFill>
                  <a:schemeClr val="accent2"/>
                </a:solidFill>
                <a:latin typeface="Arial" panose="020B0604020202020204" pitchFamily="34" charset="0"/>
                <a:cs typeface="Arial" panose="020B0604020202020204" pitchFamily="34" charset="0"/>
              </a:defRPr>
            </a:lvl1pPr>
          </a:lstStyle>
          <a:p>
            <a:pPr lvl="0"/>
            <a:r>
              <a:rPr lang="en-US" dirty="0"/>
              <a:t>EMAIL:</a:t>
            </a:r>
          </a:p>
        </p:txBody>
      </p:sp>
    </p:spTree>
    <p:extLst>
      <p:ext uri="{BB962C8B-B14F-4D97-AF65-F5344CB8AC3E}">
        <p14:creationId xmlns:p14="http://schemas.microsoft.com/office/powerpoint/2010/main" val="3266689190"/>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41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ADE06E25-4D56-FFFF-7166-99C28EB27EF9}"/>
              </a:ext>
            </a:extLst>
          </p:cNvPr>
          <p:cNvSpPr>
            <a:spLocks noGrp="1" noChangeAspect="1"/>
          </p:cNvSpPr>
          <p:nvPr>
            <p:ph type="pic" sz="quarter" idx="10"/>
          </p:nvPr>
        </p:nvSpPr>
        <p:spPr>
          <a:xfrm>
            <a:off x="331305" y="2087181"/>
            <a:ext cx="3240225" cy="3240225"/>
          </a:xfrm>
          <a:prstGeom prst="ellipse">
            <a:avLst/>
          </a:prstGeom>
        </p:spPr>
        <p:txBody>
          <a:bodyPr>
            <a:normAutofit/>
          </a:bodyPr>
          <a:lstStyle>
            <a:lvl1pPr marL="0" indent="0" algn="ctr">
              <a:buNone/>
              <a:defRPr sz="1200"/>
            </a:lvl1pPr>
          </a:lstStyle>
          <a:p>
            <a:endParaRPr lang="en-US"/>
          </a:p>
        </p:txBody>
      </p:sp>
      <p:sp>
        <p:nvSpPr>
          <p:cNvPr id="9" name="Picture Placeholder 5">
            <a:extLst>
              <a:ext uri="{FF2B5EF4-FFF2-40B4-BE49-F238E27FC236}">
                <a16:creationId xmlns:a16="http://schemas.microsoft.com/office/drawing/2014/main" id="{9D366FCD-FE5C-8EAC-B31A-B5C59E78B40E}"/>
              </a:ext>
            </a:extLst>
          </p:cNvPr>
          <p:cNvSpPr>
            <a:spLocks noGrp="1" noChangeAspect="1"/>
          </p:cNvSpPr>
          <p:nvPr>
            <p:ph type="pic" sz="quarter" idx="11"/>
          </p:nvPr>
        </p:nvSpPr>
        <p:spPr>
          <a:xfrm>
            <a:off x="8620470" y="2087181"/>
            <a:ext cx="3240225" cy="3240225"/>
          </a:xfrm>
          <a:prstGeom prst="ellipse">
            <a:avLst/>
          </a:prstGeom>
        </p:spPr>
        <p:txBody>
          <a:bodyPr>
            <a:normAutofit/>
          </a:bodyPr>
          <a:lstStyle>
            <a:lvl1pPr marL="0" indent="0" algn="ctr">
              <a:buNone/>
              <a:defRPr sz="1200"/>
            </a:lvl1pPr>
          </a:lstStyle>
          <a:p>
            <a:endParaRPr lang="en-US"/>
          </a:p>
        </p:txBody>
      </p:sp>
      <p:sp>
        <p:nvSpPr>
          <p:cNvPr id="10" name="Picture Placeholder 5">
            <a:extLst>
              <a:ext uri="{FF2B5EF4-FFF2-40B4-BE49-F238E27FC236}">
                <a16:creationId xmlns:a16="http://schemas.microsoft.com/office/drawing/2014/main" id="{033137F8-2916-3FCF-A701-D96582BDF279}"/>
              </a:ext>
            </a:extLst>
          </p:cNvPr>
          <p:cNvSpPr>
            <a:spLocks noGrp="1" noChangeAspect="1"/>
          </p:cNvSpPr>
          <p:nvPr>
            <p:ph type="pic" sz="quarter" idx="12"/>
          </p:nvPr>
        </p:nvSpPr>
        <p:spPr>
          <a:xfrm>
            <a:off x="4475887" y="2087180"/>
            <a:ext cx="3240225" cy="3240225"/>
          </a:xfrm>
          <a:prstGeom prst="ellipse">
            <a:avLst/>
          </a:prstGeom>
        </p:spPr>
        <p:txBody>
          <a:bodyPr>
            <a:normAutofit/>
          </a:bodyPr>
          <a:lstStyle>
            <a:lvl1pPr marL="0" indent="0" algn="ctr">
              <a:buNone/>
              <a:defRPr sz="1200"/>
            </a:lvl1pPr>
          </a:lstStyle>
          <a:p>
            <a:endParaRPr lang="en-US"/>
          </a:p>
        </p:txBody>
      </p:sp>
      <p:sp>
        <p:nvSpPr>
          <p:cNvPr id="11" name="Text Placeholder 15">
            <a:extLst>
              <a:ext uri="{FF2B5EF4-FFF2-40B4-BE49-F238E27FC236}">
                <a16:creationId xmlns:a16="http://schemas.microsoft.com/office/drawing/2014/main" id="{74A357BE-4981-160E-720D-72627380FC7F}"/>
              </a:ext>
            </a:extLst>
          </p:cNvPr>
          <p:cNvSpPr>
            <a:spLocks noGrp="1"/>
          </p:cNvSpPr>
          <p:nvPr>
            <p:ph type="body" sz="quarter" idx="13"/>
          </p:nvPr>
        </p:nvSpPr>
        <p:spPr>
          <a:xfrm>
            <a:off x="331305" y="5635580"/>
            <a:ext cx="3101975" cy="417257"/>
          </a:xfrm>
        </p:spPr>
        <p:txBody>
          <a:bodyPr anchor="ctr">
            <a:normAutofit/>
          </a:bodyPr>
          <a:lstStyle>
            <a:lvl1pPr marL="0" indent="0" algn="ctr">
              <a:buNone/>
              <a:defRPr sz="17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2" name="Text Placeholder 15">
            <a:extLst>
              <a:ext uri="{FF2B5EF4-FFF2-40B4-BE49-F238E27FC236}">
                <a16:creationId xmlns:a16="http://schemas.microsoft.com/office/drawing/2014/main" id="{FA79B4E1-2FEF-CD9A-9492-9D2C19C38C0B}"/>
              </a:ext>
            </a:extLst>
          </p:cNvPr>
          <p:cNvSpPr>
            <a:spLocks noGrp="1"/>
          </p:cNvSpPr>
          <p:nvPr>
            <p:ph type="body" sz="quarter" idx="14"/>
          </p:nvPr>
        </p:nvSpPr>
        <p:spPr>
          <a:xfrm>
            <a:off x="331305" y="6140115"/>
            <a:ext cx="3101975" cy="417257"/>
          </a:xfrm>
        </p:spPr>
        <p:txBody>
          <a:bodyPr anchor="ctr">
            <a:normAutofit/>
          </a:bodyPr>
          <a:lstStyle>
            <a:lvl1pPr marL="0" indent="0" algn="ctr">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13" name="Text Placeholder 15">
            <a:extLst>
              <a:ext uri="{FF2B5EF4-FFF2-40B4-BE49-F238E27FC236}">
                <a16:creationId xmlns:a16="http://schemas.microsoft.com/office/drawing/2014/main" id="{A6ECC24A-508B-4F9E-4C67-68EA76F0CF4C}"/>
              </a:ext>
            </a:extLst>
          </p:cNvPr>
          <p:cNvSpPr>
            <a:spLocks noGrp="1"/>
          </p:cNvSpPr>
          <p:nvPr>
            <p:ph type="body" sz="quarter" idx="15"/>
          </p:nvPr>
        </p:nvSpPr>
        <p:spPr>
          <a:xfrm>
            <a:off x="4614137" y="5635580"/>
            <a:ext cx="3101975" cy="417257"/>
          </a:xfrm>
        </p:spPr>
        <p:txBody>
          <a:bodyPr anchor="ctr">
            <a:normAutofit/>
          </a:bodyPr>
          <a:lstStyle>
            <a:lvl1pPr marL="0" indent="0" algn="ctr">
              <a:buNone/>
              <a:defRPr sz="17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4" name="Text Placeholder 15">
            <a:extLst>
              <a:ext uri="{FF2B5EF4-FFF2-40B4-BE49-F238E27FC236}">
                <a16:creationId xmlns:a16="http://schemas.microsoft.com/office/drawing/2014/main" id="{8EE6ECE5-4184-B4B2-6531-750AE399DCDE}"/>
              </a:ext>
            </a:extLst>
          </p:cNvPr>
          <p:cNvSpPr>
            <a:spLocks noGrp="1"/>
          </p:cNvSpPr>
          <p:nvPr>
            <p:ph type="body" sz="quarter" idx="16"/>
          </p:nvPr>
        </p:nvSpPr>
        <p:spPr>
          <a:xfrm>
            <a:off x="4614137" y="6140115"/>
            <a:ext cx="3101975" cy="417257"/>
          </a:xfrm>
        </p:spPr>
        <p:txBody>
          <a:bodyPr anchor="ctr">
            <a:normAutofit/>
          </a:bodyPr>
          <a:lstStyle>
            <a:lvl1pPr marL="0" indent="0" algn="ctr">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15" name="Text Placeholder 15">
            <a:extLst>
              <a:ext uri="{FF2B5EF4-FFF2-40B4-BE49-F238E27FC236}">
                <a16:creationId xmlns:a16="http://schemas.microsoft.com/office/drawing/2014/main" id="{0C28690F-0C4F-DEBF-6001-0450B11DD7C9}"/>
              </a:ext>
            </a:extLst>
          </p:cNvPr>
          <p:cNvSpPr>
            <a:spLocks noGrp="1"/>
          </p:cNvSpPr>
          <p:nvPr>
            <p:ph type="body" sz="quarter" idx="17"/>
          </p:nvPr>
        </p:nvSpPr>
        <p:spPr>
          <a:xfrm>
            <a:off x="8758722" y="5635580"/>
            <a:ext cx="3101975" cy="417257"/>
          </a:xfrm>
        </p:spPr>
        <p:txBody>
          <a:bodyPr anchor="ctr">
            <a:normAutofit/>
          </a:bodyPr>
          <a:lstStyle>
            <a:lvl1pPr marL="0" indent="0" algn="ctr">
              <a:buNone/>
              <a:defRPr sz="17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6" name="Text Placeholder 15">
            <a:extLst>
              <a:ext uri="{FF2B5EF4-FFF2-40B4-BE49-F238E27FC236}">
                <a16:creationId xmlns:a16="http://schemas.microsoft.com/office/drawing/2014/main" id="{09D725F0-3FAE-7060-F218-F78E2453884D}"/>
              </a:ext>
            </a:extLst>
          </p:cNvPr>
          <p:cNvSpPr>
            <a:spLocks noGrp="1"/>
          </p:cNvSpPr>
          <p:nvPr>
            <p:ph type="body" sz="quarter" idx="18"/>
          </p:nvPr>
        </p:nvSpPr>
        <p:spPr>
          <a:xfrm>
            <a:off x="8758722" y="6140115"/>
            <a:ext cx="3101975" cy="417257"/>
          </a:xfrm>
        </p:spPr>
        <p:txBody>
          <a:bodyPr anchor="ctr">
            <a:normAutofit/>
          </a:bodyPr>
          <a:lstStyle>
            <a:lvl1pPr marL="0" indent="0" algn="ctr">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Tree>
    <p:extLst>
      <p:ext uri="{BB962C8B-B14F-4D97-AF65-F5344CB8AC3E}">
        <p14:creationId xmlns:p14="http://schemas.microsoft.com/office/powerpoint/2010/main" val="828857474"/>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42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3936196077"/>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43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1719292928"/>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44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2780054187"/>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45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455679986"/>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46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590169976"/>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47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2602657689"/>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48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394394137"/>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49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1789620850"/>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50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tx1"/>
                </a:solidFill>
              </a:defRPr>
            </a:lvl1pPr>
          </a:lstStyle>
          <a:p>
            <a:endParaRPr lang="en-US"/>
          </a:p>
        </p:txBody>
      </p:sp>
    </p:spTree>
    <p:extLst>
      <p:ext uri="{BB962C8B-B14F-4D97-AF65-F5344CB8AC3E}">
        <p14:creationId xmlns:p14="http://schemas.microsoft.com/office/powerpoint/2010/main" val="1232648574"/>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51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tx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tx1"/>
                </a:solidFill>
              </a:defRPr>
            </a:lvl1pPr>
          </a:lstStyle>
          <a:p>
            <a:pPr lvl="0"/>
            <a:endParaRPr lang="en-US" dirty="0"/>
          </a:p>
        </p:txBody>
      </p:sp>
    </p:spTree>
    <p:extLst>
      <p:ext uri="{BB962C8B-B14F-4D97-AF65-F5344CB8AC3E}">
        <p14:creationId xmlns:p14="http://schemas.microsoft.com/office/powerpoint/2010/main" val="3396316625"/>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52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D3C7EC-86C6-A3E8-16D9-3DEE176A11B0}"/>
              </a:ext>
            </a:extLst>
          </p:cNvPr>
          <p:cNvSpPr>
            <a:spLocks noGrp="1"/>
          </p:cNvSpPr>
          <p:nvPr>
            <p:ph type="title" hasCustomPrompt="1"/>
          </p:nvPr>
        </p:nvSpPr>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4" name="Picture Placeholder 3">
            <a:extLst>
              <a:ext uri="{FF2B5EF4-FFF2-40B4-BE49-F238E27FC236}">
                <a16:creationId xmlns:a16="http://schemas.microsoft.com/office/drawing/2014/main" id="{52BDE8A6-ABED-66E7-6E3E-892B45E89043}"/>
              </a:ext>
            </a:extLst>
          </p:cNvPr>
          <p:cNvSpPr>
            <a:spLocks noGrp="1"/>
          </p:cNvSpPr>
          <p:nvPr>
            <p:ph type="pic" sz="quarter" idx="10"/>
          </p:nvPr>
        </p:nvSpPr>
        <p:spPr>
          <a:xfrm>
            <a:off x="417513" y="2017607"/>
            <a:ext cx="2166937" cy="2166937"/>
          </a:xfrm>
          <a:prstGeom prst="ellipse">
            <a:avLst/>
          </a:prstGeom>
        </p:spPr>
        <p:txBody>
          <a:bodyPr>
            <a:normAutofit/>
          </a:bodyPr>
          <a:lstStyle>
            <a:lvl1pPr marL="0" indent="0" algn="ctr">
              <a:buNone/>
              <a:defRPr sz="1200"/>
            </a:lvl1pPr>
          </a:lstStyle>
          <a:p>
            <a:endParaRPr lang="en-US"/>
          </a:p>
        </p:txBody>
      </p:sp>
      <p:sp>
        <p:nvSpPr>
          <p:cNvPr id="5" name="Picture Placeholder 3">
            <a:extLst>
              <a:ext uri="{FF2B5EF4-FFF2-40B4-BE49-F238E27FC236}">
                <a16:creationId xmlns:a16="http://schemas.microsoft.com/office/drawing/2014/main" id="{8AE2E247-65BF-D8AA-A1C3-72D8BD7D9AB9}"/>
              </a:ext>
            </a:extLst>
          </p:cNvPr>
          <p:cNvSpPr>
            <a:spLocks noGrp="1"/>
          </p:cNvSpPr>
          <p:nvPr>
            <p:ph type="pic" sz="quarter" idx="11"/>
          </p:nvPr>
        </p:nvSpPr>
        <p:spPr>
          <a:xfrm>
            <a:off x="3480859" y="2017608"/>
            <a:ext cx="2166937" cy="2166937"/>
          </a:xfrm>
          <a:prstGeom prst="ellipse">
            <a:avLst/>
          </a:prstGeom>
        </p:spPr>
        <p:txBody>
          <a:bodyPr>
            <a:normAutofit/>
          </a:bodyPr>
          <a:lstStyle>
            <a:lvl1pPr marL="0" indent="0" algn="ctr">
              <a:buNone/>
              <a:defRPr sz="1200"/>
            </a:lvl1pPr>
          </a:lstStyle>
          <a:p>
            <a:endParaRPr lang="en-US"/>
          </a:p>
        </p:txBody>
      </p:sp>
      <p:sp>
        <p:nvSpPr>
          <p:cNvPr id="6" name="Picture Placeholder 3">
            <a:extLst>
              <a:ext uri="{FF2B5EF4-FFF2-40B4-BE49-F238E27FC236}">
                <a16:creationId xmlns:a16="http://schemas.microsoft.com/office/drawing/2014/main" id="{ABC61093-B11A-7895-E0AB-E40D7CC985C3}"/>
              </a:ext>
            </a:extLst>
          </p:cNvPr>
          <p:cNvSpPr>
            <a:spLocks noGrp="1"/>
          </p:cNvSpPr>
          <p:nvPr>
            <p:ph type="pic" sz="quarter" idx="12"/>
          </p:nvPr>
        </p:nvSpPr>
        <p:spPr>
          <a:xfrm>
            <a:off x="6544204" y="2012942"/>
            <a:ext cx="2166937" cy="2166937"/>
          </a:xfrm>
          <a:prstGeom prst="ellipse">
            <a:avLst/>
          </a:prstGeom>
        </p:spPr>
        <p:txBody>
          <a:bodyPr>
            <a:normAutofit/>
          </a:bodyPr>
          <a:lstStyle>
            <a:lvl1pPr marL="0" indent="0" algn="ctr">
              <a:buNone/>
              <a:defRPr sz="1200"/>
            </a:lvl1pPr>
          </a:lstStyle>
          <a:p>
            <a:endParaRPr lang="en-US"/>
          </a:p>
        </p:txBody>
      </p:sp>
      <p:sp>
        <p:nvSpPr>
          <p:cNvPr id="7" name="Picture Placeholder 3">
            <a:extLst>
              <a:ext uri="{FF2B5EF4-FFF2-40B4-BE49-F238E27FC236}">
                <a16:creationId xmlns:a16="http://schemas.microsoft.com/office/drawing/2014/main" id="{854426EC-3A37-1EF2-D2F3-912BEA042E8A}"/>
              </a:ext>
            </a:extLst>
          </p:cNvPr>
          <p:cNvSpPr>
            <a:spLocks noGrp="1"/>
          </p:cNvSpPr>
          <p:nvPr>
            <p:ph type="pic" sz="quarter" idx="13"/>
          </p:nvPr>
        </p:nvSpPr>
        <p:spPr>
          <a:xfrm>
            <a:off x="9607550" y="2012941"/>
            <a:ext cx="2166937" cy="2166937"/>
          </a:xfrm>
          <a:prstGeom prst="ellipse">
            <a:avLst/>
          </a:prstGeom>
        </p:spPr>
        <p:txBody>
          <a:bodyPr>
            <a:normAutofit/>
          </a:bodyPr>
          <a:lstStyle>
            <a:lvl1pPr marL="0" indent="0" algn="ctr">
              <a:buNone/>
              <a:defRPr sz="1200"/>
            </a:lvl1pPr>
          </a:lstStyle>
          <a:p>
            <a:endParaRPr lang="en-US"/>
          </a:p>
        </p:txBody>
      </p:sp>
      <p:sp>
        <p:nvSpPr>
          <p:cNvPr id="9" name="Text Placeholder 8">
            <a:extLst>
              <a:ext uri="{FF2B5EF4-FFF2-40B4-BE49-F238E27FC236}">
                <a16:creationId xmlns:a16="http://schemas.microsoft.com/office/drawing/2014/main" id="{DC055E83-179C-D05E-4F43-EE405EC0B8AD}"/>
              </a:ext>
            </a:extLst>
          </p:cNvPr>
          <p:cNvSpPr>
            <a:spLocks noGrp="1"/>
          </p:cNvSpPr>
          <p:nvPr>
            <p:ph type="body" sz="quarter" idx="14"/>
          </p:nvPr>
        </p:nvSpPr>
        <p:spPr>
          <a:xfrm>
            <a:off x="318293" y="4511466"/>
            <a:ext cx="2365375" cy="1928812"/>
          </a:xfrm>
        </p:spPr>
        <p:txBody>
          <a:bodyPr>
            <a:normAutofit/>
          </a:bodyPr>
          <a:lstStyle>
            <a:lvl1pPr marL="0" indent="0" algn="just">
              <a:buNone/>
              <a:defRPr sz="1500"/>
            </a:lvl1pPr>
          </a:lstStyle>
          <a:p>
            <a:pPr lvl="0"/>
            <a:endParaRPr lang="en-US" dirty="0"/>
          </a:p>
        </p:txBody>
      </p:sp>
      <p:sp>
        <p:nvSpPr>
          <p:cNvPr id="10" name="Text Placeholder 8">
            <a:extLst>
              <a:ext uri="{FF2B5EF4-FFF2-40B4-BE49-F238E27FC236}">
                <a16:creationId xmlns:a16="http://schemas.microsoft.com/office/drawing/2014/main" id="{2A70088D-63C1-94C4-CB86-421D5FF1E6A0}"/>
              </a:ext>
            </a:extLst>
          </p:cNvPr>
          <p:cNvSpPr>
            <a:spLocks noGrp="1"/>
          </p:cNvSpPr>
          <p:nvPr>
            <p:ph type="body" sz="quarter" idx="15"/>
          </p:nvPr>
        </p:nvSpPr>
        <p:spPr>
          <a:xfrm>
            <a:off x="3381639" y="4511466"/>
            <a:ext cx="2365375" cy="1928812"/>
          </a:xfrm>
        </p:spPr>
        <p:txBody>
          <a:bodyPr>
            <a:normAutofit/>
          </a:bodyPr>
          <a:lstStyle>
            <a:lvl1pPr marL="0" indent="0" algn="just">
              <a:buNone/>
              <a:defRPr sz="1500"/>
            </a:lvl1pPr>
          </a:lstStyle>
          <a:p>
            <a:pPr lvl="0"/>
            <a:endParaRPr lang="en-US" dirty="0"/>
          </a:p>
        </p:txBody>
      </p:sp>
      <p:sp>
        <p:nvSpPr>
          <p:cNvPr id="11" name="Text Placeholder 8">
            <a:extLst>
              <a:ext uri="{FF2B5EF4-FFF2-40B4-BE49-F238E27FC236}">
                <a16:creationId xmlns:a16="http://schemas.microsoft.com/office/drawing/2014/main" id="{8868B311-A7AD-2B4F-4DF1-02B548B6B506}"/>
              </a:ext>
            </a:extLst>
          </p:cNvPr>
          <p:cNvSpPr>
            <a:spLocks noGrp="1"/>
          </p:cNvSpPr>
          <p:nvPr>
            <p:ph type="body" sz="quarter" idx="16"/>
          </p:nvPr>
        </p:nvSpPr>
        <p:spPr>
          <a:xfrm>
            <a:off x="6444984" y="4511466"/>
            <a:ext cx="2365375" cy="1928812"/>
          </a:xfrm>
        </p:spPr>
        <p:txBody>
          <a:bodyPr>
            <a:normAutofit/>
          </a:bodyPr>
          <a:lstStyle>
            <a:lvl1pPr marL="0" indent="0" algn="just">
              <a:buNone/>
              <a:defRPr sz="1500"/>
            </a:lvl1pPr>
          </a:lstStyle>
          <a:p>
            <a:pPr lvl="0"/>
            <a:endParaRPr lang="en-US" dirty="0"/>
          </a:p>
        </p:txBody>
      </p:sp>
      <p:sp>
        <p:nvSpPr>
          <p:cNvPr id="12" name="Text Placeholder 8">
            <a:extLst>
              <a:ext uri="{FF2B5EF4-FFF2-40B4-BE49-F238E27FC236}">
                <a16:creationId xmlns:a16="http://schemas.microsoft.com/office/drawing/2014/main" id="{F993EE35-95B9-41FC-1AC6-C972CA250035}"/>
              </a:ext>
            </a:extLst>
          </p:cNvPr>
          <p:cNvSpPr>
            <a:spLocks noGrp="1"/>
          </p:cNvSpPr>
          <p:nvPr>
            <p:ph type="body" sz="quarter" idx="17"/>
          </p:nvPr>
        </p:nvSpPr>
        <p:spPr>
          <a:xfrm>
            <a:off x="9508330" y="4511466"/>
            <a:ext cx="2365375" cy="1928812"/>
          </a:xfrm>
        </p:spPr>
        <p:txBody>
          <a:bodyPr>
            <a:normAutofit/>
          </a:bodyPr>
          <a:lstStyle>
            <a:lvl1pPr marL="0" indent="0" algn="just">
              <a:buNone/>
              <a:defRPr sz="1500"/>
            </a:lvl1pPr>
          </a:lstStyle>
          <a:p>
            <a:pPr lvl="0"/>
            <a:endParaRPr lang="en-US" dirty="0"/>
          </a:p>
        </p:txBody>
      </p:sp>
    </p:spTree>
    <p:extLst>
      <p:ext uri="{BB962C8B-B14F-4D97-AF65-F5344CB8AC3E}">
        <p14:creationId xmlns:p14="http://schemas.microsoft.com/office/powerpoint/2010/main" val="2481979591"/>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53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52BDE8A6-ABED-66E7-6E3E-892B45E89043}"/>
              </a:ext>
            </a:extLst>
          </p:cNvPr>
          <p:cNvSpPr>
            <a:spLocks noGrp="1"/>
          </p:cNvSpPr>
          <p:nvPr>
            <p:ph type="pic" sz="quarter" idx="10"/>
          </p:nvPr>
        </p:nvSpPr>
        <p:spPr>
          <a:xfrm>
            <a:off x="437391" y="954088"/>
            <a:ext cx="2166937" cy="2166937"/>
          </a:xfrm>
          <a:prstGeom prst="ellipse">
            <a:avLst/>
          </a:prstGeom>
        </p:spPr>
        <p:txBody>
          <a:bodyPr>
            <a:normAutofit/>
          </a:bodyPr>
          <a:lstStyle>
            <a:lvl1pPr marL="0" indent="0" algn="ctr">
              <a:buNone/>
              <a:defRPr sz="1200"/>
            </a:lvl1pPr>
          </a:lstStyle>
          <a:p>
            <a:endParaRPr lang="en-US" dirty="0"/>
          </a:p>
        </p:txBody>
      </p:sp>
      <p:sp>
        <p:nvSpPr>
          <p:cNvPr id="5" name="Picture Placeholder 3">
            <a:extLst>
              <a:ext uri="{FF2B5EF4-FFF2-40B4-BE49-F238E27FC236}">
                <a16:creationId xmlns:a16="http://schemas.microsoft.com/office/drawing/2014/main" id="{8AE2E247-65BF-D8AA-A1C3-72D8BD7D9AB9}"/>
              </a:ext>
            </a:extLst>
          </p:cNvPr>
          <p:cNvSpPr>
            <a:spLocks noGrp="1"/>
          </p:cNvSpPr>
          <p:nvPr>
            <p:ph type="pic" sz="quarter" idx="11"/>
          </p:nvPr>
        </p:nvSpPr>
        <p:spPr>
          <a:xfrm>
            <a:off x="3500735" y="954087"/>
            <a:ext cx="2166937" cy="2166937"/>
          </a:xfrm>
          <a:prstGeom prst="ellipse">
            <a:avLst/>
          </a:prstGeom>
        </p:spPr>
        <p:txBody>
          <a:bodyPr>
            <a:normAutofit/>
          </a:bodyPr>
          <a:lstStyle>
            <a:lvl1pPr marL="0" indent="0" algn="ctr">
              <a:buNone/>
              <a:defRPr sz="1200"/>
            </a:lvl1pPr>
          </a:lstStyle>
          <a:p>
            <a:endParaRPr lang="en-US"/>
          </a:p>
        </p:txBody>
      </p:sp>
      <p:sp>
        <p:nvSpPr>
          <p:cNvPr id="6" name="Picture Placeholder 3">
            <a:extLst>
              <a:ext uri="{FF2B5EF4-FFF2-40B4-BE49-F238E27FC236}">
                <a16:creationId xmlns:a16="http://schemas.microsoft.com/office/drawing/2014/main" id="{ABC61093-B11A-7895-E0AB-E40D7CC985C3}"/>
              </a:ext>
            </a:extLst>
          </p:cNvPr>
          <p:cNvSpPr>
            <a:spLocks noGrp="1"/>
          </p:cNvSpPr>
          <p:nvPr>
            <p:ph type="pic" sz="quarter" idx="12"/>
          </p:nvPr>
        </p:nvSpPr>
        <p:spPr>
          <a:xfrm>
            <a:off x="6564079" y="954086"/>
            <a:ext cx="2166937" cy="2166937"/>
          </a:xfrm>
          <a:prstGeom prst="ellipse">
            <a:avLst/>
          </a:prstGeom>
        </p:spPr>
        <p:txBody>
          <a:bodyPr>
            <a:normAutofit/>
          </a:bodyPr>
          <a:lstStyle>
            <a:lvl1pPr marL="0" indent="0" algn="ctr">
              <a:buNone/>
              <a:defRPr sz="1200"/>
            </a:lvl1pPr>
          </a:lstStyle>
          <a:p>
            <a:endParaRPr lang="en-US"/>
          </a:p>
        </p:txBody>
      </p:sp>
      <p:sp>
        <p:nvSpPr>
          <p:cNvPr id="7" name="Picture Placeholder 3">
            <a:extLst>
              <a:ext uri="{FF2B5EF4-FFF2-40B4-BE49-F238E27FC236}">
                <a16:creationId xmlns:a16="http://schemas.microsoft.com/office/drawing/2014/main" id="{854426EC-3A37-1EF2-D2F3-912BEA042E8A}"/>
              </a:ext>
            </a:extLst>
          </p:cNvPr>
          <p:cNvSpPr>
            <a:spLocks noGrp="1"/>
          </p:cNvSpPr>
          <p:nvPr>
            <p:ph type="pic" sz="quarter" idx="13"/>
          </p:nvPr>
        </p:nvSpPr>
        <p:spPr>
          <a:xfrm>
            <a:off x="9627423" y="954085"/>
            <a:ext cx="2166937" cy="2166937"/>
          </a:xfrm>
          <a:prstGeom prst="ellipse">
            <a:avLst/>
          </a:prstGeom>
        </p:spPr>
        <p:txBody>
          <a:bodyPr>
            <a:normAutofit/>
          </a:bodyPr>
          <a:lstStyle>
            <a:lvl1pPr marL="0" indent="0" algn="ctr">
              <a:buNone/>
              <a:defRPr sz="1200"/>
            </a:lvl1pPr>
          </a:lstStyle>
          <a:p>
            <a:endParaRPr lang="en-US"/>
          </a:p>
        </p:txBody>
      </p:sp>
      <p:sp>
        <p:nvSpPr>
          <p:cNvPr id="9" name="Text Placeholder 8">
            <a:extLst>
              <a:ext uri="{FF2B5EF4-FFF2-40B4-BE49-F238E27FC236}">
                <a16:creationId xmlns:a16="http://schemas.microsoft.com/office/drawing/2014/main" id="{DC055E83-179C-D05E-4F43-EE405EC0B8AD}"/>
              </a:ext>
            </a:extLst>
          </p:cNvPr>
          <p:cNvSpPr>
            <a:spLocks noGrp="1"/>
          </p:cNvSpPr>
          <p:nvPr>
            <p:ph type="body" sz="quarter" idx="14"/>
          </p:nvPr>
        </p:nvSpPr>
        <p:spPr>
          <a:xfrm>
            <a:off x="338171" y="3438040"/>
            <a:ext cx="2365375" cy="2962760"/>
          </a:xfrm>
        </p:spPr>
        <p:txBody>
          <a:bodyPr>
            <a:normAutofit/>
          </a:bodyPr>
          <a:lstStyle>
            <a:lvl1pPr marL="0" indent="0" algn="just">
              <a:buNone/>
              <a:defRPr sz="1500"/>
            </a:lvl1pPr>
          </a:lstStyle>
          <a:p>
            <a:pPr lvl="0"/>
            <a:endParaRPr lang="en-US" dirty="0"/>
          </a:p>
        </p:txBody>
      </p:sp>
      <p:sp>
        <p:nvSpPr>
          <p:cNvPr id="10" name="Text Placeholder 8">
            <a:extLst>
              <a:ext uri="{FF2B5EF4-FFF2-40B4-BE49-F238E27FC236}">
                <a16:creationId xmlns:a16="http://schemas.microsoft.com/office/drawing/2014/main" id="{2A70088D-63C1-94C4-CB86-421D5FF1E6A0}"/>
              </a:ext>
            </a:extLst>
          </p:cNvPr>
          <p:cNvSpPr>
            <a:spLocks noGrp="1"/>
          </p:cNvSpPr>
          <p:nvPr>
            <p:ph type="body" sz="quarter" idx="15"/>
          </p:nvPr>
        </p:nvSpPr>
        <p:spPr>
          <a:xfrm>
            <a:off x="3401517" y="3377301"/>
            <a:ext cx="2365375" cy="2962760"/>
          </a:xfrm>
        </p:spPr>
        <p:txBody>
          <a:bodyPr>
            <a:normAutofit/>
          </a:bodyPr>
          <a:lstStyle>
            <a:lvl1pPr marL="0" indent="0" algn="just">
              <a:buNone/>
              <a:defRPr sz="1500"/>
            </a:lvl1pPr>
          </a:lstStyle>
          <a:p>
            <a:pPr lvl="0"/>
            <a:endParaRPr lang="en-US" dirty="0"/>
          </a:p>
        </p:txBody>
      </p:sp>
      <p:sp>
        <p:nvSpPr>
          <p:cNvPr id="11" name="Text Placeholder 8">
            <a:extLst>
              <a:ext uri="{FF2B5EF4-FFF2-40B4-BE49-F238E27FC236}">
                <a16:creationId xmlns:a16="http://schemas.microsoft.com/office/drawing/2014/main" id="{8868B311-A7AD-2B4F-4DF1-02B548B6B506}"/>
              </a:ext>
            </a:extLst>
          </p:cNvPr>
          <p:cNvSpPr>
            <a:spLocks noGrp="1"/>
          </p:cNvSpPr>
          <p:nvPr>
            <p:ph type="body" sz="quarter" idx="16"/>
          </p:nvPr>
        </p:nvSpPr>
        <p:spPr>
          <a:xfrm>
            <a:off x="6464863" y="3377301"/>
            <a:ext cx="2365375" cy="2962760"/>
          </a:xfrm>
        </p:spPr>
        <p:txBody>
          <a:bodyPr>
            <a:normAutofit/>
          </a:bodyPr>
          <a:lstStyle>
            <a:lvl1pPr marL="0" indent="0" algn="just">
              <a:buNone/>
              <a:defRPr sz="1500"/>
            </a:lvl1pPr>
          </a:lstStyle>
          <a:p>
            <a:pPr lvl="0"/>
            <a:endParaRPr lang="en-US" dirty="0"/>
          </a:p>
        </p:txBody>
      </p:sp>
      <p:sp>
        <p:nvSpPr>
          <p:cNvPr id="12" name="Text Placeholder 8">
            <a:extLst>
              <a:ext uri="{FF2B5EF4-FFF2-40B4-BE49-F238E27FC236}">
                <a16:creationId xmlns:a16="http://schemas.microsoft.com/office/drawing/2014/main" id="{F993EE35-95B9-41FC-1AC6-C972CA250035}"/>
              </a:ext>
            </a:extLst>
          </p:cNvPr>
          <p:cNvSpPr>
            <a:spLocks noGrp="1"/>
          </p:cNvSpPr>
          <p:nvPr>
            <p:ph type="body" sz="quarter" idx="17"/>
          </p:nvPr>
        </p:nvSpPr>
        <p:spPr>
          <a:xfrm>
            <a:off x="9528208" y="3438040"/>
            <a:ext cx="2365375" cy="2962760"/>
          </a:xfrm>
        </p:spPr>
        <p:txBody>
          <a:bodyPr>
            <a:normAutofit/>
          </a:bodyPr>
          <a:lstStyle>
            <a:lvl1pPr marL="0" indent="0" algn="just">
              <a:buNone/>
              <a:defRPr sz="1500"/>
            </a:lvl1pPr>
          </a:lstStyle>
          <a:p>
            <a:pPr lvl="0"/>
            <a:endParaRPr lang="en-US" dirty="0"/>
          </a:p>
        </p:txBody>
      </p:sp>
    </p:spTree>
    <p:extLst>
      <p:ext uri="{BB962C8B-B14F-4D97-AF65-F5344CB8AC3E}">
        <p14:creationId xmlns:p14="http://schemas.microsoft.com/office/powerpoint/2010/main" val="174240692"/>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54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5" name="Picture Placeholder 3">
            <a:extLst>
              <a:ext uri="{FF2B5EF4-FFF2-40B4-BE49-F238E27FC236}">
                <a16:creationId xmlns:a16="http://schemas.microsoft.com/office/drawing/2014/main" id="{3CE0DF66-8AE5-BD83-F3C8-AE05F91C4681}"/>
              </a:ext>
            </a:extLst>
          </p:cNvPr>
          <p:cNvSpPr>
            <a:spLocks noGrp="1"/>
          </p:cNvSpPr>
          <p:nvPr>
            <p:ph type="pic" sz="quarter" idx="10"/>
          </p:nvPr>
        </p:nvSpPr>
        <p:spPr>
          <a:xfrm>
            <a:off x="-1" y="0"/>
            <a:ext cx="5130141" cy="6858000"/>
          </a:xfrm>
          <a:prstGeom prst="flowChartDelay">
            <a:avLst/>
          </a:prstGeom>
        </p:spPr>
        <p:txBody>
          <a:bodyPr>
            <a:normAutofit/>
          </a:bodyPr>
          <a:lstStyle>
            <a:lvl1pPr marL="0" indent="0" algn="ctr">
              <a:buNone/>
              <a:defRPr sz="1200"/>
            </a:lvl1pPr>
          </a:lstStyle>
          <a:p>
            <a:endParaRPr lang="en-US"/>
          </a:p>
        </p:txBody>
      </p:sp>
      <p:sp>
        <p:nvSpPr>
          <p:cNvPr id="16" name="Subtitle 2">
            <a:extLst>
              <a:ext uri="{FF2B5EF4-FFF2-40B4-BE49-F238E27FC236}">
                <a16:creationId xmlns:a16="http://schemas.microsoft.com/office/drawing/2014/main" id="{8ADEF358-88B5-F8FA-5C14-73D075D3F635}"/>
              </a:ext>
            </a:extLst>
          </p:cNvPr>
          <p:cNvSpPr>
            <a:spLocks noGrp="1"/>
          </p:cNvSpPr>
          <p:nvPr>
            <p:ph type="subTitle" idx="1" hasCustomPrompt="1"/>
          </p:nvPr>
        </p:nvSpPr>
        <p:spPr>
          <a:xfrm>
            <a:off x="5380756" y="1323038"/>
            <a:ext cx="6382140"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17" name="Text Placeholder 13">
            <a:extLst>
              <a:ext uri="{FF2B5EF4-FFF2-40B4-BE49-F238E27FC236}">
                <a16:creationId xmlns:a16="http://schemas.microsoft.com/office/drawing/2014/main" id="{64170834-4FB6-9E77-559C-0EB51D871FB3}"/>
              </a:ext>
            </a:extLst>
          </p:cNvPr>
          <p:cNvSpPr>
            <a:spLocks noGrp="1"/>
          </p:cNvSpPr>
          <p:nvPr>
            <p:ph type="body" sz="quarter" idx="11"/>
          </p:nvPr>
        </p:nvSpPr>
        <p:spPr>
          <a:xfrm>
            <a:off x="5380756" y="2008910"/>
            <a:ext cx="6382139" cy="4424486"/>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19" name="Title 1">
            <a:extLst>
              <a:ext uri="{FF2B5EF4-FFF2-40B4-BE49-F238E27FC236}">
                <a16:creationId xmlns:a16="http://schemas.microsoft.com/office/drawing/2014/main" id="{7E243988-BD40-E774-99AD-ABC65D2FA2B1}"/>
              </a:ext>
            </a:extLst>
          </p:cNvPr>
          <p:cNvSpPr>
            <a:spLocks noGrp="1"/>
          </p:cNvSpPr>
          <p:nvPr>
            <p:ph type="title" hasCustomPrompt="1"/>
          </p:nvPr>
        </p:nvSpPr>
        <p:spPr>
          <a:xfrm>
            <a:off x="5380756" y="362188"/>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489653910"/>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55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 Placeholder 13">
            <a:extLst>
              <a:ext uri="{FF2B5EF4-FFF2-40B4-BE49-F238E27FC236}">
                <a16:creationId xmlns:a16="http://schemas.microsoft.com/office/drawing/2014/main" id="{8122E555-14C6-E472-A738-A0EAB51814C9}"/>
              </a:ext>
            </a:extLst>
          </p:cNvPr>
          <p:cNvSpPr>
            <a:spLocks noGrp="1"/>
          </p:cNvSpPr>
          <p:nvPr>
            <p:ph type="body" sz="quarter" idx="11"/>
          </p:nvPr>
        </p:nvSpPr>
        <p:spPr>
          <a:xfrm>
            <a:off x="5463883" y="1482437"/>
            <a:ext cx="6382139" cy="493710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4888D56C-2EB1-F3BF-E149-5895427EEE03}"/>
              </a:ext>
            </a:extLst>
          </p:cNvPr>
          <p:cNvSpPr>
            <a:spLocks noGrp="1"/>
          </p:cNvSpPr>
          <p:nvPr>
            <p:ph type="title" hasCustomPrompt="1"/>
          </p:nvPr>
        </p:nvSpPr>
        <p:spPr>
          <a:xfrm>
            <a:off x="5463882" y="327622"/>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2" name="Picture Placeholder 3">
            <a:extLst>
              <a:ext uri="{FF2B5EF4-FFF2-40B4-BE49-F238E27FC236}">
                <a16:creationId xmlns:a16="http://schemas.microsoft.com/office/drawing/2014/main" id="{D008E0C4-2CC1-A1B6-AFA5-8EDD053F2ED4}"/>
              </a:ext>
            </a:extLst>
          </p:cNvPr>
          <p:cNvSpPr>
            <a:spLocks noGrp="1"/>
          </p:cNvSpPr>
          <p:nvPr>
            <p:ph type="pic" sz="quarter" idx="10"/>
          </p:nvPr>
        </p:nvSpPr>
        <p:spPr>
          <a:xfrm>
            <a:off x="-1" y="0"/>
            <a:ext cx="5130141" cy="6858000"/>
          </a:xfrm>
          <a:prstGeom prst="flowChartDelay">
            <a:avLst/>
          </a:prstGeom>
        </p:spPr>
        <p:txBody>
          <a:bodyPr>
            <a:normAutofit/>
          </a:bodyPr>
          <a:lstStyle>
            <a:lvl1pPr marL="0" indent="0" algn="ctr">
              <a:buNone/>
              <a:defRPr sz="1200"/>
            </a:lvl1pPr>
          </a:lstStyle>
          <a:p>
            <a:endParaRPr lang="en-US"/>
          </a:p>
        </p:txBody>
      </p:sp>
    </p:spTree>
    <p:extLst>
      <p:ext uri="{BB962C8B-B14F-4D97-AF65-F5344CB8AC3E}">
        <p14:creationId xmlns:p14="http://schemas.microsoft.com/office/powerpoint/2010/main" val="564956532"/>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56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Subtitle 2">
            <a:extLst>
              <a:ext uri="{FF2B5EF4-FFF2-40B4-BE49-F238E27FC236}">
                <a16:creationId xmlns:a16="http://schemas.microsoft.com/office/drawing/2014/main" id="{6A91CC59-AB2C-A9AE-8B6C-12DEAE021028}"/>
              </a:ext>
            </a:extLst>
          </p:cNvPr>
          <p:cNvSpPr>
            <a:spLocks noGrp="1"/>
          </p:cNvSpPr>
          <p:nvPr>
            <p:ph type="subTitle" idx="1" hasCustomPrompt="1"/>
          </p:nvPr>
        </p:nvSpPr>
        <p:spPr>
          <a:xfrm>
            <a:off x="434683" y="1364601"/>
            <a:ext cx="6382140"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2050473"/>
            <a:ext cx="6382139" cy="4424486"/>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BCF2DA9F-45C9-01E8-547D-287BBC5EBD69}"/>
              </a:ext>
            </a:extLst>
          </p:cNvPr>
          <p:cNvSpPr>
            <a:spLocks noGrp="1"/>
          </p:cNvSpPr>
          <p:nvPr>
            <p:ph type="title" hasCustomPrompt="1"/>
          </p:nvPr>
        </p:nvSpPr>
        <p:spPr>
          <a:xfrm>
            <a:off x="434683" y="383040"/>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3" name="Picture Placeholder 3">
            <a:extLst>
              <a:ext uri="{FF2B5EF4-FFF2-40B4-BE49-F238E27FC236}">
                <a16:creationId xmlns:a16="http://schemas.microsoft.com/office/drawing/2014/main" id="{26C51C18-8BCF-0CE3-4AE4-5A4AEBDF742E}"/>
              </a:ext>
            </a:extLst>
          </p:cNvPr>
          <p:cNvSpPr>
            <a:spLocks noGrp="1"/>
          </p:cNvSpPr>
          <p:nvPr>
            <p:ph type="pic" sz="quarter" idx="10"/>
          </p:nvPr>
        </p:nvSpPr>
        <p:spPr>
          <a:xfrm flipH="1">
            <a:off x="7061859" y="0"/>
            <a:ext cx="5130141" cy="6858000"/>
          </a:xfrm>
          <a:prstGeom prst="flowChartDelay">
            <a:avLst/>
          </a:prstGeom>
        </p:spPr>
        <p:txBody>
          <a:bodyPr>
            <a:normAutofit/>
          </a:bodyPr>
          <a:lstStyle>
            <a:lvl1pPr marL="0" indent="0" algn="ctr">
              <a:buNone/>
              <a:defRPr sz="1200"/>
            </a:lvl1pPr>
          </a:lstStyle>
          <a:p>
            <a:endParaRPr lang="en-US"/>
          </a:p>
        </p:txBody>
      </p:sp>
    </p:spTree>
    <p:extLst>
      <p:ext uri="{BB962C8B-B14F-4D97-AF65-F5344CB8AC3E}">
        <p14:creationId xmlns:p14="http://schemas.microsoft.com/office/powerpoint/2010/main" val="4232430671"/>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userDrawn="1">
  <p:cSld name="57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537856"/>
            <a:ext cx="6382139" cy="493710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8FA92D70-BFFE-D9E7-1E4C-A7E088A01FE3}"/>
              </a:ext>
            </a:extLst>
          </p:cNvPr>
          <p:cNvSpPr>
            <a:spLocks noGrp="1"/>
          </p:cNvSpPr>
          <p:nvPr>
            <p:ph type="title" hasCustomPrompt="1"/>
          </p:nvPr>
        </p:nvSpPr>
        <p:spPr>
          <a:xfrm>
            <a:off x="434683" y="383040"/>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2" name="Picture Placeholder 3">
            <a:extLst>
              <a:ext uri="{FF2B5EF4-FFF2-40B4-BE49-F238E27FC236}">
                <a16:creationId xmlns:a16="http://schemas.microsoft.com/office/drawing/2014/main" id="{5A7FD3FD-3ED2-9EB5-6B38-5679DA9404C2}"/>
              </a:ext>
            </a:extLst>
          </p:cNvPr>
          <p:cNvSpPr>
            <a:spLocks noGrp="1"/>
          </p:cNvSpPr>
          <p:nvPr>
            <p:ph type="pic" sz="quarter" idx="10"/>
          </p:nvPr>
        </p:nvSpPr>
        <p:spPr>
          <a:xfrm flipH="1">
            <a:off x="7061859" y="0"/>
            <a:ext cx="5130141" cy="6858000"/>
          </a:xfrm>
          <a:prstGeom prst="flowChartDelay">
            <a:avLst/>
          </a:prstGeom>
        </p:spPr>
        <p:txBody>
          <a:bodyPr>
            <a:normAutofit/>
          </a:bodyPr>
          <a:lstStyle>
            <a:lvl1pPr marL="0" indent="0" algn="ctr">
              <a:buNone/>
              <a:defRPr sz="1200"/>
            </a:lvl1pPr>
          </a:lstStyle>
          <a:p>
            <a:endParaRPr lang="en-US"/>
          </a:p>
        </p:txBody>
      </p:sp>
    </p:spTree>
    <p:extLst>
      <p:ext uri="{BB962C8B-B14F-4D97-AF65-F5344CB8AC3E}">
        <p14:creationId xmlns:p14="http://schemas.microsoft.com/office/powerpoint/2010/main" val="3953815980"/>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userDrawn="1">
  <p:cSld name="58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Text Placeholder 13">
            <a:extLst>
              <a:ext uri="{FF2B5EF4-FFF2-40B4-BE49-F238E27FC236}">
                <a16:creationId xmlns:a16="http://schemas.microsoft.com/office/drawing/2014/main" id="{1A31E364-65C4-1DBC-6A7E-E0EACD2EFAEC}"/>
              </a:ext>
            </a:extLst>
          </p:cNvPr>
          <p:cNvSpPr>
            <a:spLocks noGrp="1"/>
          </p:cNvSpPr>
          <p:nvPr>
            <p:ph type="body" sz="quarter" idx="11"/>
          </p:nvPr>
        </p:nvSpPr>
        <p:spPr>
          <a:xfrm>
            <a:off x="434683" y="1357746"/>
            <a:ext cx="11358465" cy="511721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6FBE6106-4ACA-8207-22D6-F893E7EDC217}"/>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742391460"/>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59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Text Placeholder 13">
            <a:extLst>
              <a:ext uri="{FF2B5EF4-FFF2-40B4-BE49-F238E27FC236}">
                <a16:creationId xmlns:a16="http://schemas.microsoft.com/office/drawing/2014/main" id="{BC3E768E-1B58-8A5B-9117-D71BED0E8E67}"/>
              </a:ext>
            </a:extLst>
          </p:cNvPr>
          <p:cNvSpPr>
            <a:spLocks noGrp="1"/>
          </p:cNvSpPr>
          <p:nvPr>
            <p:ph type="body" sz="quarter" idx="11"/>
          </p:nvPr>
        </p:nvSpPr>
        <p:spPr>
          <a:xfrm>
            <a:off x="434683" y="1939636"/>
            <a:ext cx="11395787" cy="453532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Subtitle 2">
            <a:extLst>
              <a:ext uri="{FF2B5EF4-FFF2-40B4-BE49-F238E27FC236}">
                <a16:creationId xmlns:a16="http://schemas.microsoft.com/office/drawing/2014/main" id="{D87836E1-380B-BB93-AD40-D190B2E8728A}"/>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7" name="Title 1">
            <a:extLst>
              <a:ext uri="{FF2B5EF4-FFF2-40B4-BE49-F238E27FC236}">
                <a16:creationId xmlns:a16="http://schemas.microsoft.com/office/drawing/2014/main" id="{68CF0F3F-66EB-61B8-4E15-E1CD78977F26}"/>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976885832"/>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60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401006"/>
            <a:ext cx="5319195" cy="507395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3" name="Text Placeholder 13">
            <a:extLst>
              <a:ext uri="{FF2B5EF4-FFF2-40B4-BE49-F238E27FC236}">
                <a16:creationId xmlns:a16="http://schemas.microsoft.com/office/drawing/2014/main" id="{C50AAF10-F935-C2F1-9CAF-6E3FFB4DA805}"/>
              </a:ext>
            </a:extLst>
          </p:cNvPr>
          <p:cNvSpPr>
            <a:spLocks noGrp="1"/>
          </p:cNvSpPr>
          <p:nvPr>
            <p:ph type="body" sz="quarter" idx="12"/>
          </p:nvPr>
        </p:nvSpPr>
        <p:spPr>
          <a:xfrm>
            <a:off x="6438122" y="1385455"/>
            <a:ext cx="5319196" cy="507395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6EEBCA77-2BD1-D620-2A78-365893AA628C}"/>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248404999"/>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61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 Placeholder 13">
            <a:extLst>
              <a:ext uri="{FF2B5EF4-FFF2-40B4-BE49-F238E27FC236}">
                <a16:creationId xmlns:a16="http://schemas.microsoft.com/office/drawing/2014/main" id="{B913A713-051A-EB7C-BEBE-C2D0E882AA4A}"/>
              </a:ext>
            </a:extLst>
          </p:cNvPr>
          <p:cNvSpPr>
            <a:spLocks noGrp="1"/>
          </p:cNvSpPr>
          <p:nvPr>
            <p:ph type="body" sz="quarter" idx="11"/>
          </p:nvPr>
        </p:nvSpPr>
        <p:spPr>
          <a:xfrm>
            <a:off x="434683" y="1969042"/>
            <a:ext cx="5319195" cy="4505917"/>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4" name="Text Placeholder 13">
            <a:extLst>
              <a:ext uri="{FF2B5EF4-FFF2-40B4-BE49-F238E27FC236}">
                <a16:creationId xmlns:a16="http://schemas.microsoft.com/office/drawing/2014/main" id="{759367B1-65BC-5A34-DC7B-C937C4C4A1DE}"/>
              </a:ext>
            </a:extLst>
          </p:cNvPr>
          <p:cNvSpPr>
            <a:spLocks noGrp="1"/>
          </p:cNvSpPr>
          <p:nvPr>
            <p:ph type="body" sz="quarter" idx="12"/>
          </p:nvPr>
        </p:nvSpPr>
        <p:spPr>
          <a:xfrm>
            <a:off x="6438122" y="1953491"/>
            <a:ext cx="5319196" cy="4505917"/>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5" name="Subtitle 2">
            <a:extLst>
              <a:ext uri="{FF2B5EF4-FFF2-40B4-BE49-F238E27FC236}">
                <a16:creationId xmlns:a16="http://schemas.microsoft.com/office/drawing/2014/main" id="{BE95E55B-2C12-507F-6AF9-E6D735DE5494}"/>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6" name="Title 1">
            <a:extLst>
              <a:ext uri="{FF2B5EF4-FFF2-40B4-BE49-F238E27FC236}">
                <a16:creationId xmlns:a16="http://schemas.microsoft.com/office/drawing/2014/main" id="{36B8793C-1786-3274-FB70-E06895A79471}"/>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966606271"/>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62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357746"/>
            <a:ext cx="11358465" cy="511721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2" name="Title 1">
            <a:extLst>
              <a:ext uri="{FF2B5EF4-FFF2-40B4-BE49-F238E27FC236}">
                <a16:creationId xmlns:a16="http://schemas.microsoft.com/office/drawing/2014/main" id="{0FF18CAE-CA87-127A-DC37-04CB5D615C9C}"/>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817120423"/>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userDrawn="1">
  <p:cSld name="63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939636"/>
            <a:ext cx="11395787" cy="453532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2" name="Subtitle 2">
            <a:extLst>
              <a:ext uri="{FF2B5EF4-FFF2-40B4-BE49-F238E27FC236}">
                <a16:creationId xmlns:a16="http://schemas.microsoft.com/office/drawing/2014/main" id="{B92A8784-E414-1956-C183-FC2C077E7A16}"/>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4" name="Title 1">
            <a:extLst>
              <a:ext uri="{FF2B5EF4-FFF2-40B4-BE49-F238E27FC236}">
                <a16:creationId xmlns:a16="http://schemas.microsoft.com/office/drawing/2014/main" id="{40AC629E-29D2-D559-BC74-3708F279D55F}"/>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920736325"/>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64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373296"/>
            <a:ext cx="5319195" cy="510166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3" name="Text Placeholder 13">
            <a:extLst>
              <a:ext uri="{FF2B5EF4-FFF2-40B4-BE49-F238E27FC236}">
                <a16:creationId xmlns:a16="http://schemas.microsoft.com/office/drawing/2014/main" id="{C50AAF10-F935-C2F1-9CAF-6E3FFB4DA805}"/>
              </a:ext>
            </a:extLst>
          </p:cNvPr>
          <p:cNvSpPr>
            <a:spLocks noGrp="1"/>
          </p:cNvSpPr>
          <p:nvPr>
            <p:ph type="body" sz="quarter" idx="12"/>
          </p:nvPr>
        </p:nvSpPr>
        <p:spPr>
          <a:xfrm>
            <a:off x="6438122" y="1357745"/>
            <a:ext cx="5319196" cy="510166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2" name="Title 1">
            <a:extLst>
              <a:ext uri="{FF2B5EF4-FFF2-40B4-BE49-F238E27FC236}">
                <a16:creationId xmlns:a16="http://schemas.microsoft.com/office/drawing/2014/main" id="{BB303612-74CD-425F-F6E4-EB9923E7383C}"/>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4150200114"/>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userDrawn="1">
  <p:cSld name="65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Subtitle 2">
            <a:extLst>
              <a:ext uri="{FF2B5EF4-FFF2-40B4-BE49-F238E27FC236}">
                <a16:creationId xmlns:a16="http://schemas.microsoft.com/office/drawing/2014/main" id="{6A91CC59-AB2C-A9AE-8B6C-12DEAE021028}"/>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3" name="Text Placeholder 13">
            <a:extLst>
              <a:ext uri="{FF2B5EF4-FFF2-40B4-BE49-F238E27FC236}">
                <a16:creationId xmlns:a16="http://schemas.microsoft.com/office/drawing/2014/main" id="{B913A713-051A-EB7C-BEBE-C2D0E882AA4A}"/>
              </a:ext>
            </a:extLst>
          </p:cNvPr>
          <p:cNvSpPr>
            <a:spLocks noGrp="1"/>
          </p:cNvSpPr>
          <p:nvPr>
            <p:ph type="body" sz="quarter" idx="11"/>
          </p:nvPr>
        </p:nvSpPr>
        <p:spPr>
          <a:xfrm>
            <a:off x="434683" y="1996751"/>
            <a:ext cx="5319195" cy="4478208"/>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4" name="Text Placeholder 13">
            <a:extLst>
              <a:ext uri="{FF2B5EF4-FFF2-40B4-BE49-F238E27FC236}">
                <a16:creationId xmlns:a16="http://schemas.microsoft.com/office/drawing/2014/main" id="{759367B1-65BC-5A34-DC7B-C937C4C4A1DE}"/>
              </a:ext>
            </a:extLst>
          </p:cNvPr>
          <p:cNvSpPr>
            <a:spLocks noGrp="1"/>
          </p:cNvSpPr>
          <p:nvPr>
            <p:ph type="body" sz="quarter" idx="12"/>
          </p:nvPr>
        </p:nvSpPr>
        <p:spPr>
          <a:xfrm>
            <a:off x="6438122" y="1981200"/>
            <a:ext cx="5319196" cy="4478208"/>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5" name="Title 1">
            <a:extLst>
              <a:ext uri="{FF2B5EF4-FFF2-40B4-BE49-F238E27FC236}">
                <a16:creationId xmlns:a16="http://schemas.microsoft.com/office/drawing/2014/main" id="{BB7CC0E1-626C-79F5-736D-A1F7145F57F4}"/>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451920923"/>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userDrawn="1">
  <p:cSld name="66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B5420F0-6C35-9141-E880-119E55F57DFD}"/>
              </a:ext>
            </a:extLst>
          </p:cNvPr>
          <p:cNvSpPr>
            <a:spLocks noGrp="1"/>
          </p:cNvSpPr>
          <p:nvPr>
            <p:ph type="title" hasCustomPrompt="1"/>
          </p:nvPr>
        </p:nvSpPr>
        <p:spPr>
          <a:xfrm>
            <a:off x="838200" y="1118016"/>
            <a:ext cx="10515600" cy="2953446"/>
          </a:xfrm>
          <a:prstGeom prst="rect">
            <a:avLst/>
          </a:prstGeom>
          <a:noFill/>
        </p:spPr>
        <p:txBody>
          <a:bodyPr vert="horz" lIns="91440" tIns="45720" rIns="91440" bIns="45720" rtlCol="0" anchor="ctr">
            <a:normAutofit/>
          </a:bodyPr>
          <a:lstStyle>
            <a:lvl1pPr algn="ctr">
              <a:defRPr sz="2800" b="0" i="0">
                <a:ln>
                  <a:solidFill>
                    <a:schemeClr val="bg1"/>
                  </a:solidFill>
                </a:ln>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3" name="Subtitle 2">
            <a:extLst>
              <a:ext uri="{FF2B5EF4-FFF2-40B4-BE49-F238E27FC236}">
                <a16:creationId xmlns:a16="http://schemas.microsoft.com/office/drawing/2014/main" id="{14F1D486-5D52-8ABB-B5AC-1739FD2337BB}"/>
              </a:ext>
            </a:extLst>
          </p:cNvPr>
          <p:cNvSpPr>
            <a:spLocks noGrp="1"/>
          </p:cNvSpPr>
          <p:nvPr>
            <p:ph type="subTitle" idx="1" hasCustomPrompt="1"/>
          </p:nvPr>
        </p:nvSpPr>
        <p:spPr>
          <a:xfrm>
            <a:off x="1693959" y="5556720"/>
            <a:ext cx="8804082" cy="611085"/>
          </a:xfrm>
        </p:spPr>
        <p:txBody>
          <a:bodyPr anchor="ctr">
            <a:normAutofit/>
          </a:bodyPr>
          <a:lstStyle>
            <a:lvl1pPr marL="0" indent="0" algn="ctr">
              <a:buNone/>
              <a:defRPr sz="1500" b="0" i="1">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Tree>
    <p:extLst>
      <p:ext uri="{BB962C8B-B14F-4D97-AF65-F5344CB8AC3E}">
        <p14:creationId xmlns:p14="http://schemas.microsoft.com/office/powerpoint/2010/main" val="2631533055"/>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userDrawn="1">
  <p:cSld name="67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C490DB6-4231-76ED-A9EB-C4FB2E47E974}"/>
              </a:ext>
            </a:extLst>
          </p:cNvPr>
          <p:cNvSpPr>
            <a:spLocks noGrp="1"/>
          </p:cNvSpPr>
          <p:nvPr>
            <p:ph type="title" hasCustomPrompt="1"/>
          </p:nvPr>
        </p:nvSpPr>
        <p:spPr>
          <a:xfrm>
            <a:off x="838200" y="1148496"/>
            <a:ext cx="10515600" cy="2953446"/>
          </a:xfrm>
          <a:prstGeom prst="rect">
            <a:avLst/>
          </a:prstGeom>
          <a:noFill/>
        </p:spPr>
        <p:txBody>
          <a:bodyPr vert="horz" lIns="91440" tIns="45720" rIns="91440" bIns="45720" rtlCol="0" anchor="ctr">
            <a:normAutofit/>
          </a:bodyPr>
          <a:lstStyle>
            <a:lvl1pPr algn="ctr">
              <a:defRPr sz="2800" b="0" i="0">
                <a:ln>
                  <a:solidFill>
                    <a:schemeClr val="bg1"/>
                  </a:solidFill>
                </a:ln>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3" name="Subtitle 2">
            <a:extLst>
              <a:ext uri="{FF2B5EF4-FFF2-40B4-BE49-F238E27FC236}">
                <a16:creationId xmlns:a16="http://schemas.microsoft.com/office/drawing/2014/main" id="{F7B8941B-D67B-CA88-51C2-2B8141F4E9E7}"/>
              </a:ext>
            </a:extLst>
          </p:cNvPr>
          <p:cNvSpPr>
            <a:spLocks noGrp="1"/>
          </p:cNvSpPr>
          <p:nvPr>
            <p:ph type="subTitle" idx="1" hasCustomPrompt="1"/>
          </p:nvPr>
        </p:nvSpPr>
        <p:spPr>
          <a:xfrm>
            <a:off x="1693959" y="5556720"/>
            <a:ext cx="8804082" cy="611085"/>
          </a:xfrm>
        </p:spPr>
        <p:txBody>
          <a:bodyPr anchor="ctr">
            <a:normAutofit/>
          </a:bodyPr>
          <a:lstStyle>
            <a:lvl1pPr marL="0" indent="0" algn="ctr">
              <a:buNone/>
              <a:defRPr sz="1500" b="0" i="1">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Tree>
    <p:extLst>
      <p:ext uri="{BB962C8B-B14F-4D97-AF65-F5344CB8AC3E}">
        <p14:creationId xmlns:p14="http://schemas.microsoft.com/office/powerpoint/2010/main" val="1679687922"/>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userDrawn="1">
  <p:cSld name="68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952563756"/>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userDrawn="1">
  <p:cSld name="69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9D7720ED-4164-5D76-A4B1-594E0584F294}"/>
              </a:ext>
            </a:extLst>
          </p:cNvPr>
          <p:cNvSpPr>
            <a:spLocks noGrp="1"/>
          </p:cNvSpPr>
          <p:nvPr>
            <p:ph type="body" sz="quarter" idx="10"/>
          </p:nvPr>
        </p:nvSpPr>
        <p:spPr>
          <a:xfrm>
            <a:off x="7202487" y="2052281"/>
            <a:ext cx="2538412" cy="224388"/>
          </a:xfrm>
        </p:spPr>
        <p:txBody>
          <a:bodyPr anchor="ctr"/>
          <a:lstStyle>
            <a:lvl1pPr>
              <a:defRPr>
                <a:solidFill>
                  <a:schemeClr val="bg1"/>
                </a:solidFill>
              </a:defRPr>
            </a:lvl1pPr>
          </a:lstStyle>
          <a:p>
            <a:pPr lvl="0"/>
            <a:endParaRPr lang="en-US" dirty="0"/>
          </a:p>
        </p:txBody>
      </p:sp>
      <p:sp>
        <p:nvSpPr>
          <p:cNvPr id="5" name="Text Placeholder 2">
            <a:extLst>
              <a:ext uri="{FF2B5EF4-FFF2-40B4-BE49-F238E27FC236}">
                <a16:creationId xmlns:a16="http://schemas.microsoft.com/office/drawing/2014/main" id="{F0C49CBE-1586-7358-6A11-2FA23CE304C0}"/>
              </a:ext>
            </a:extLst>
          </p:cNvPr>
          <p:cNvSpPr>
            <a:spLocks noGrp="1"/>
          </p:cNvSpPr>
          <p:nvPr>
            <p:ph type="body" sz="quarter" idx="11"/>
          </p:nvPr>
        </p:nvSpPr>
        <p:spPr>
          <a:xfrm>
            <a:off x="7202487" y="2391295"/>
            <a:ext cx="2538412" cy="224388"/>
          </a:xfrm>
        </p:spPr>
        <p:txBody>
          <a:bodyPr anchor="ctr"/>
          <a:lstStyle>
            <a:lvl1pPr>
              <a:defRPr>
                <a:solidFill>
                  <a:schemeClr val="bg1"/>
                </a:solidFill>
              </a:defRPr>
            </a:lvl1pPr>
          </a:lstStyle>
          <a:p>
            <a:pPr lvl="0"/>
            <a:endParaRPr lang="en-US" dirty="0"/>
          </a:p>
        </p:txBody>
      </p:sp>
      <p:sp>
        <p:nvSpPr>
          <p:cNvPr id="6" name="Text Placeholder 2">
            <a:extLst>
              <a:ext uri="{FF2B5EF4-FFF2-40B4-BE49-F238E27FC236}">
                <a16:creationId xmlns:a16="http://schemas.microsoft.com/office/drawing/2014/main" id="{5A0604F3-14A6-5505-123E-D692317EEB73}"/>
              </a:ext>
            </a:extLst>
          </p:cNvPr>
          <p:cNvSpPr>
            <a:spLocks noGrp="1"/>
          </p:cNvSpPr>
          <p:nvPr>
            <p:ph type="body" sz="quarter" idx="12"/>
          </p:nvPr>
        </p:nvSpPr>
        <p:spPr>
          <a:xfrm>
            <a:off x="7202487" y="2730308"/>
            <a:ext cx="2538412" cy="224388"/>
          </a:xfrm>
        </p:spPr>
        <p:txBody>
          <a:bodyPr anchor="ctr"/>
          <a:lstStyle>
            <a:lvl1pPr>
              <a:defRPr>
                <a:solidFill>
                  <a:schemeClr val="bg1"/>
                </a:solidFill>
              </a:defRPr>
            </a:lvl1pPr>
          </a:lstStyle>
          <a:p>
            <a:pPr lvl="0"/>
            <a:endParaRPr lang="en-US" dirty="0"/>
          </a:p>
        </p:txBody>
      </p:sp>
      <p:sp>
        <p:nvSpPr>
          <p:cNvPr id="7" name="Text Placeholder 2">
            <a:extLst>
              <a:ext uri="{FF2B5EF4-FFF2-40B4-BE49-F238E27FC236}">
                <a16:creationId xmlns:a16="http://schemas.microsoft.com/office/drawing/2014/main" id="{390FAD75-1070-7A70-824A-83E4C90B4D00}"/>
              </a:ext>
            </a:extLst>
          </p:cNvPr>
          <p:cNvSpPr>
            <a:spLocks noGrp="1"/>
          </p:cNvSpPr>
          <p:nvPr>
            <p:ph type="body" sz="quarter" idx="13"/>
          </p:nvPr>
        </p:nvSpPr>
        <p:spPr>
          <a:xfrm>
            <a:off x="7202487" y="3204612"/>
            <a:ext cx="2538412" cy="224388"/>
          </a:xfrm>
        </p:spPr>
        <p:txBody>
          <a:bodyPr anchor="ctr"/>
          <a:lstStyle>
            <a:lvl1pPr>
              <a:defRPr>
                <a:solidFill>
                  <a:schemeClr val="bg1"/>
                </a:solidFill>
              </a:defRPr>
            </a:lvl1pPr>
          </a:lstStyle>
          <a:p>
            <a:pPr lvl="0"/>
            <a:endParaRPr lang="en-US" dirty="0"/>
          </a:p>
        </p:txBody>
      </p:sp>
    </p:spTree>
    <p:extLst>
      <p:ext uri="{BB962C8B-B14F-4D97-AF65-F5344CB8AC3E}">
        <p14:creationId xmlns:p14="http://schemas.microsoft.com/office/powerpoint/2010/main" val="546701829"/>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userDrawn="1">
  <p:cSld name="Section_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Placeholder 1">
            <a:extLst>
              <a:ext uri="{FF2B5EF4-FFF2-40B4-BE49-F238E27FC236}">
                <a16:creationId xmlns:a16="http://schemas.microsoft.com/office/drawing/2014/main" id="{9D077C61-5616-CFDA-5ADB-694D01B22F7F}"/>
              </a:ext>
            </a:extLst>
          </p:cNvPr>
          <p:cNvSpPr>
            <a:spLocks noGrp="1"/>
          </p:cNvSpPr>
          <p:nvPr>
            <p:ph type="title" hasCustomPrompt="1"/>
          </p:nvPr>
        </p:nvSpPr>
        <p:spPr>
          <a:xfrm>
            <a:off x="1099458" y="2766218"/>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803995132"/>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userDrawn="1">
  <p:cSld name="Section_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C490DB6-4231-76ED-A9EB-C4FB2E47E974}"/>
              </a:ext>
            </a:extLst>
          </p:cNvPr>
          <p:cNvSpPr>
            <a:spLocks noGrp="1"/>
          </p:cNvSpPr>
          <p:nvPr>
            <p:ph type="title" hasCustomPrompt="1"/>
          </p:nvPr>
        </p:nvSpPr>
        <p:spPr>
          <a:xfrm>
            <a:off x="1099458" y="2766218"/>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648535117"/>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userDrawn="1">
  <p:cSld name="Section_3">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23326AC-0EF9-FEB1-1ACC-56BE3F1A744B}"/>
              </a:ext>
            </a:extLst>
          </p:cNvPr>
          <p:cNvSpPr>
            <a:spLocks noGrp="1"/>
          </p:cNvSpPr>
          <p:nvPr>
            <p:ph type="title" hasCustomPrompt="1"/>
          </p:nvPr>
        </p:nvSpPr>
        <p:spPr>
          <a:xfrm>
            <a:off x="1099458" y="2766218"/>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298437025"/>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userDrawn="1">
  <p:cSld name="Section_4">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C04A69D-C374-8CBD-5BE7-18212D2AD0F6}"/>
              </a:ext>
            </a:extLst>
          </p:cNvPr>
          <p:cNvSpPr>
            <a:spLocks noGrp="1"/>
          </p:cNvSpPr>
          <p:nvPr>
            <p:ph type="title" hasCustomPrompt="1"/>
          </p:nvPr>
        </p:nvSpPr>
        <p:spPr>
          <a:xfrm>
            <a:off x="1099458" y="2766218"/>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324588235"/>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userDrawn="1">
  <p:cSld name="Presenter Bio">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Picture Placeholder 9">
            <a:extLst>
              <a:ext uri="{FF2B5EF4-FFF2-40B4-BE49-F238E27FC236}">
                <a16:creationId xmlns:a16="http://schemas.microsoft.com/office/drawing/2014/main" id="{8AFB19EB-3F3D-5F60-56B7-6A762774E13B}"/>
              </a:ext>
            </a:extLst>
          </p:cNvPr>
          <p:cNvSpPr>
            <a:spLocks noGrp="1"/>
          </p:cNvSpPr>
          <p:nvPr>
            <p:ph type="pic" sz="quarter" idx="10"/>
          </p:nvPr>
        </p:nvSpPr>
        <p:spPr>
          <a:xfrm>
            <a:off x="751340" y="653824"/>
            <a:ext cx="3102201" cy="4546826"/>
          </a:xfrm>
        </p:spPr>
        <p:txBody>
          <a:bodyPr>
            <a:normAutofit/>
          </a:bodyPr>
          <a:lstStyle>
            <a:lvl1pPr marL="0" indent="0">
              <a:buNone/>
              <a:defRPr sz="1200"/>
            </a:lvl1pPr>
          </a:lstStyle>
          <a:p>
            <a:endParaRPr lang="en-US" dirty="0"/>
          </a:p>
        </p:txBody>
      </p:sp>
      <p:sp>
        <p:nvSpPr>
          <p:cNvPr id="13" name="Subtitle 2">
            <a:extLst>
              <a:ext uri="{FF2B5EF4-FFF2-40B4-BE49-F238E27FC236}">
                <a16:creationId xmlns:a16="http://schemas.microsoft.com/office/drawing/2014/main" id="{F50006E4-AD84-51B6-00BD-D505891D5D8B}"/>
              </a:ext>
            </a:extLst>
          </p:cNvPr>
          <p:cNvSpPr>
            <a:spLocks noGrp="1"/>
          </p:cNvSpPr>
          <p:nvPr>
            <p:ph type="subTitle" idx="1" hasCustomPrompt="1"/>
          </p:nvPr>
        </p:nvSpPr>
        <p:spPr>
          <a:xfrm>
            <a:off x="4767942" y="653824"/>
            <a:ext cx="7184571" cy="979033"/>
          </a:xfrm>
        </p:spPr>
        <p:txBody>
          <a:bodyPr anchor="ctr">
            <a:normAutofit/>
          </a:bodyPr>
          <a:lstStyle>
            <a:lvl1pPr marL="0" indent="0" algn="l">
              <a:buNone/>
              <a:defRPr sz="2900" b="0" i="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16" name="Text Placeholder 15">
            <a:extLst>
              <a:ext uri="{FF2B5EF4-FFF2-40B4-BE49-F238E27FC236}">
                <a16:creationId xmlns:a16="http://schemas.microsoft.com/office/drawing/2014/main" id="{1DC85438-D63F-1EEE-B5B0-D17AEF2DA951}"/>
              </a:ext>
            </a:extLst>
          </p:cNvPr>
          <p:cNvSpPr>
            <a:spLocks noGrp="1"/>
          </p:cNvSpPr>
          <p:nvPr>
            <p:ph type="body" sz="quarter" idx="11"/>
          </p:nvPr>
        </p:nvSpPr>
        <p:spPr>
          <a:xfrm>
            <a:off x="750662" y="5291821"/>
            <a:ext cx="3101975" cy="783090"/>
          </a:xfrm>
        </p:spPr>
        <p:txBody>
          <a:bodyPr>
            <a:normAutofit/>
          </a:bodyPr>
          <a:lstStyle>
            <a:lvl1pPr marL="0" indent="0">
              <a:buNone/>
              <a:defRPr sz="22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7" name="Text Placeholder 15">
            <a:extLst>
              <a:ext uri="{FF2B5EF4-FFF2-40B4-BE49-F238E27FC236}">
                <a16:creationId xmlns:a16="http://schemas.microsoft.com/office/drawing/2014/main" id="{B91806DE-D4D1-6BE2-107D-92C8D7BDE0D3}"/>
              </a:ext>
            </a:extLst>
          </p:cNvPr>
          <p:cNvSpPr>
            <a:spLocks noGrp="1"/>
          </p:cNvSpPr>
          <p:nvPr>
            <p:ph type="body" sz="quarter" idx="12"/>
          </p:nvPr>
        </p:nvSpPr>
        <p:spPr>
          <a:xfrm>
            <a:off x="750661" y="6166082"/>
            <a:ext cx="3101975" cy="558568"/>
          </a:xfrm>
        </p:spPr>
        <p:txBody>
          <a:bodyPr>
            <a:normAutofit/>
          </a:bodyPr>
          <a:lstStyle>
            <a:lvl1pPr marL="0" indent="0">
              <a:buNone/>
              <a:defRPr sz="2200" b="0" i="0">
                <a:solidFill>
                  <a:schemeClr val="tx2"/>
                </a:solidFill>
                <a:latin typeface="Arial" panose="020B0604020202020204" pitchFamily="34" charset="0"/>
                <a:cs typeface="Arial" panose="020B0604020202020204" pitchFamily="34" charset="0"/>
              </a:defRPr>
            </a:lvl1pPr>
          </a:lstStyle>
          <a:p>
            <a:pPr lvl="0"/>
            <a:endParaRPr lang="en-US" dirty="0"/>
          </a:p>
        </p:txBody>
      </p:sp>
      <p:pic>
        <p:nvPicPr>
          <p:cNvPr id="19" name="Picture 18" descr="A black background with red letters&#10;&#10;Description automatically generated">
            <a:extLst>
              <a:ext uri="{FF2B5EF4-FFF2-40B4-BE49-F238E27FC236}">
                <a16:creationId xmlns:a16="http://schemas.microsoft.com/office/drawing/2014/main" id="{D7CFD944-A707-B3DF-ACB1-74469CDCD09B}"/>
              </a:ext>
            </a:extLst>
          </p:cNvPr>
          <p:cNvPicPr>
            <a:picLocks noChangeAspect="1"/>
          </p:cNvPicPr>
          <p:nvPr userDrawn="1"/>
        </p:nvPicPr>
        <p:blipFill>
          <a:blip r:embed="rId3"/>
          <a:stretch>
            <a:fillRect/>
          </a:stretch>
        </p:blipFill>
        <p:spPr>
          <a:xfrm>
            <a:off x="4767941" y="1962150"/>
            <a:ext cx="1800225" cy="514350"/>
          </a:xfrm>
          <a:prstGeom prst="rect">
            <a:avLst/>
          </a:prstGeom>
        </p:spPr>
      </p:pic>
      <p:sp>
        <p:nvSpPr>
          <p:cNvPr id="21" name="Text Placeholder 20">
            <a:extLst>
              <a:ext uri="{FF2B5EF4-FFF2-40B4-BE49-F238E27FC236}">
                <a16:creationId xmlns:a16="http://schemas.microsoft.com/office/drawing/2014/main" id="{26222AC8-B541-2CF8-62C8-544F871EF4F4}"/>
              </a:ext>
            </a:extLst>
          </p:cNvPr>
          <p:cNvSpPr>
            <a:spLocks noGrp="1"/>
          </p:cNvSpPr>
          <p:nvPr>
            <p:ph type="body" sz="quarter" idx="13"/>
          </p:nvPr>
        </p:nvSpPr>
        <p:spPr>
          <a:xfrm>
            <a:off x="4767717" y="2805792"/>
            <a:ext cx="7184571" cy="3269119"/>
          </a:xfrm>
        </p:spPr>
        <p:txBody>
          <a:bodyPr>
            <a:normAutofit/>
          </a:bodyPr>
          <a:lstStyle>
            <a:lvl1pPr marL="0" indent="0">
              <a:buNone/>
              <a:defRPr sz="1500"/>
            </a:lvl1pPr>
          </a:lstStyle>
          <a:p>
            <a:pPr lvl="0"/>
            <a:endParaRPr lang="en-US" dirty="0"/>
          </a:p>
        </p:txBody>
      </p:sp>
      <p:sp>
        <p:nvSpPr>
          <p:cNvPr id="22" name="Text Placeholder 15">
            <a:extLst>
              <a:ext uri="{FF2B5EF4-FFF2-40B4-BE49-F238E27FC236}">
                <a16:creationId xmlns:a16="http://schemas.microsoft.com/office/drawing/2014/main" id="{76887355-1DF8-9042-E66D-DDDD8B90B73C}"/>
              </a:ext>
            </a:extLst>
          </p:cNvPr>
          <p:cNvSpPr>
            <a:spLocks noGrp="1"/>
          </p:cNvSpPr>
          <p:nvPr>
            <p:ph type="body" sz="quarter" idx="14" hasCustomPrompt="1"/>
          </p:nvPr>
        </p:nvSpPr>
        <p:spPr>
          <a:xfrm>
            <a:off x="4767717" y="6166082"/>
            <a:ext cx="685997" cy="558568"/>
          </a:xfrm>
        </p:spPr>
        <p:txBody>
          <a:bodyPr anchor="ctr">
            <a:normAutofit/>
          </a:bodyPr>
          <a:lstStyle>
            <a:lvl1pPr marL="0" indent="0">
              <a:buNone/>
              <a:defRPr sz="1500" b="0" i="0">
                <a:solidFill>
                  <a:schemeClr val="accent2"/>
                </a:solidFill>
                <a:latin typeface="Arial" panose="020B0604020202020204" pitchFamily="34" charset="0"/>
                <a:cs typeface="Arial" panose="020B0604020202020204" pitchFamily="34" charset="0"/>
              </a:defRPr>
            </a:lvl1pPr>
          </a:lstStyle>
          <a:p>
            <a:pPr lvl="0"/>
            <a:r>
              <a:rPr lang="en-US" dirty="0"/>
              <a:t>TEL:</a:t>
            </a:r>
          </a:p>
        </p:txBody>
      </p:sp>
      <p:sp>
        <p:nvSpPr>
          <p:cNvPr id="23" name="Text Placeholder 15">
            <a:extLst>
              <a:ext uri="{FF2B5EF4-FFF2-40B4-BE49-F238E27FC236}">
                <a16:creationId xmlns:a16="http://schemas.microsoft.com/office/drawing/2014/main" id="{000A8059-DC8C-2574-56D6-EA22DE9AEE8E}"/>
              </a:ext>
            </a:extLst>
          </p:cNvPr>
          <p:cNvSpPr>
            <a:spLocks noGrp="1"/>
          </p:cNvSpPr>
          <p:nvPr>
            <p:ph type="body" sz="quarter" idx="15"/>
          </p:nvPr>
        </p:nvSpPr>
        <p:spPr>
          <a:xfrm>
            <a:off x="8441473" y="6161817"/>
            <a:ext cx="3510815" cy="558568"/>
          </a:xfrm>
        </p:spPr>
        <p:txBody>
          <a:bodyPr anchor="ctr">
            <a:normAutofit/>
          </a:bodyPr>
          <a:lstStyle>
            <a:lvl1pPr marL="0" indent="0">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24" name="Text Placeholder 15">
            <a:extLst>
              <a:ext uri="{FF2B5EF4-FFF2-40B4-BE49-F238E27FC236}">
                <a16:creationId xmlns:a16="http://schemas.microsoft.com/office/drawing/2014/main" id="{C825BC24-02C8-A3FF-D5B1-A74A6509B803}"/>
              </a:ext>
            </a:extLst>
          </p:cNvPr>
          <p:cNvSpPr>
            <a:spLocks noGrp="1"/>
          </p:cNvSpPr>
          <p:nvPr>
            <p:ph type="body" sz="quarter" idx="16"/>
          </p:nvPr>
        </p:nvSpPr>
        <p:spPr>
          <a:xfrm>
            <a:off x="5474943" y="6161817"/>
            <a:ext cx="1825567" cy="558568"/>
          </a:xfrm>
        </p:spPr>
        <p:txBody>
          <a:bodyPr anchor="ctr">
            <a:normAutofit/>
          </a:bodyPr>
          <a:lstStyle>
            <a:lvl1pPr marL="0" indent="0">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25" name="Text Placeholder 15">
            <a:extLst>
              <a:ext uri="{FF2B5EF4-FFF2-40B4-BE49-F238E27FC236}">
                <a16:creationId xmlns:a16="http://schemas.microsoft.com/office/drawing/2014/main" id="{1B5EDC4A-8EAC-0564-9372-C57257BEDE22}"/>
              </a:ext>
            </a:extLst>
          </p:cNvPr>
          <p:cNvSpPr>
            <a:spLocks noGrp="1"/>
          </p:cNvSpPr>
          <p:nvPr>
            <p:ph type="body" sz="quarter" idx="17" hasCustomPrompt="1"/>
          </p:nvPr>
        </p:nvSpPr>
        <p:spPr>
          <a:xfrm>
            <a:off x="7632442" y="6161817"/>
            <a:ext cx="809032" cy="558568"/>
          </a:xfrm>
        </p:spPr>
        <p:txBody>
          <a:bodyPr anchor="ctr">
            <a:normAutofit/>
          </a:bodyPr>
          <a:lstStyle>
            <a:lvl1pPr marL="0" indent="0">
              <a:buNone/>
              <a:defRPr sz="1500" b="0" i="0">
                <a:solidFill>
                  <a:schemeClr val="accent2"/>
                </a:solidFill>
                <a:latin typeface="Arial" panose="020B0604020202020204" pitchFamily="34" charset="0"/>
                <a:cs typeface="Arial" panose="020B0604020202020204" pitchFamily="34" charset="0"/>
              </a:defRPr>
            </a:lvl1pPr>
          </a:lstStyle>
          <a:p>
            <a:pPr lvl="0"/>
            <a:r>
              <a:rPr lang="en-US" dirty="0"/>
              <a:t>EMAIL:</a:t>
            </a:r>
          </a:p>
        </p:txBody>
      </p:sp>
    </p:spTree>
    <p:extLst>
      <p:ext uri="{BB962C8B-B14F-4D97-AF65-F5344CB8AC3E}">
        <p14:creationId xmlns:p14="http://schemas.microsoft.com/office/powerpoint/2010/main" val="846740167"/>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preserve="1" userDrawn="1">
  <p:cSld name="Speaker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ADE06E25-4D56-FFFF-7166-99C28EB27EF9}"/>
              </a:ext>
            </a:extLst>
          </p:cNvPr>
          <p:cNvSpPr>
            <a:spLocks noGrp="1" noChangeAspect="1"/>
          </p:cNvSpPr>
          <p:nvPr>
            <p:ph type="pic" sz="quarter" idx="10"/>
          </p:nvPr>
        </p:nvSpPr>
        <p:spPr>
          <a:xfrm>
            <a:off x="331305" y="2087181"/>
            <a:ext cx="3240225" cy="3240225"/>
          </a:xfrm>
          <a:prstGeom prst="ellipse">
            <a:avLst/>
          </a:prstGeom>
        </p:spPr>
        <p:txBody>
          <a:bodyPr>
            <a:normAutofit/>
          </a:bodyPr>
          <a:lstStyle>
            <a:lvl1pPr marL="0" indent="0" algn="ctr">
              <a:buNone/>
              <a:defRPr sz="1200"/>
            </a:lvl1pPr>
          </a:lstStyle>
          <a:p>
            <a:endParaRPr lang="en-US"/>
          </a:p>
        </p:txBody>
      </p:sp>
      <p:sp>
        <p:nvSpPr>
          <p:cNvPr id="9" name="Picture Placeholder 5">
            <a:extLst>
              <a:ext uri="{FF2B5EF4-FFF2-40B4-BE49-F238E27FC236}">
                <a16:creationId xmlns:a16="http://schemas.microsoft.com/office/drawing/2014/main" id="{9D366FCD-FE5C-8EAC-B31A-B5C59E78B40E}"/>
              </a:ext>
            </a:extLst>
          </p:cNvPr>
          <p:cNvSpPr>
            <a:spLocks noGrp="1" noChangeAspect="1"/>
          </p:cNvSpPr>
          <p:nvPr>
            <p:ph type="pic" sz="quarter" idx="11"/>
          </p:nvPr>
        </p:nvSpPr>
        <p:spPr>
          <a:xfrm>
            <a:off x="8620470" y="2087181"/>
            <a:ext cx="3240225" cy="3240225"/>
          </a:xfrm>
          <a:prstGeom prst="ellipse">
            <a:avLst/>
          </a:prstGeom>
        </p:spPr>
        <p:txBody>
          <a:bodyPr>
            <a:normAutofit/>
          </a:bodyPr>
          <a:lstStyle>
            <a:lvl1pPr marL="0" indent="0" algn="ctr">
              <a:buNone/>
              <a:defRPr sz="1200"/>
            </a:lvl1pPr>
          </a:lstStyle>
          <a:p>
            <a:endParaRPr lang="en-US"/>
          </a:p>
        </p:txBody>
      </p:sp>
      <p:sp>
        <p:nvSpPr>
          <p:cNvPr id="10" name="Picture Placeholder 5">
            <a:extLst>
              <a:ext uri="{FF2B5EF4-FFF2-40B4-BE49-F238E27FC236}">
                <a16:creationId xmlns:a16="http://schemas.microsoft.com/office/drawing/2014/main" id="{033137F8-2916-3FCF-A701-D96582BDF279}"/>
              </a:ext>
            </a:extLst>
          </p:cNvPr>
          <p:cNvSpPr>
            <a:spLocks noGrp="1" noChangeAspect="1"/>
          </p:cNvSpPr>
          <p:nvPr>
            <p:ph type="pic" sz="quarter" idx="12"/>
          </p:nvPr>
        </p:nvSpPr>
        <p:spPr>
          <a:xfrm>
            <a:off x="4475887" y="2087180"/>
            <a:ext cx="3240225" cy="3240225"/>
          </a:xfrm>
          <a:prstGeom prst="ellipse">
            <a:avLst/>
          </a:prstGeom>
        </p:spPr>
        <p:txBody>
          <a:bodyPr>
            <a:normAutofit/>
          </a:bodyPr>
          <a:lstStyle>
            <a:lvl1pPr marL="0" indent="0" algn="ctr">
              <a:buNone/>
              <a:defRPr sz="1200"/>
            </a:lvl1pPr>
          </a:lstStyle>
          <a:p>
            <a:endParaRPr lang="en-US"/>
          </a:p>
        </p:txBody>
      </p:sp>
      <p:sp>
        <p:nvSpPr>
          <p:cNvPr id="11" name="Text Placeholder 15">
            <a:extLst>
              <a:ext uri="{FF2B5EF4-FFF2-40B4-BE49-F238E27FC236}">
                <a16:creationId xmlns:a16="http://schemas.microsoft.com/office/drawing/2014/main" id="{74A357BE-4981-160E-720D-72627380FC7F}"/>
              </a:ext>
            </a:extLst>
          </p:cNvPr>
          <p:cNvSpPr>
            <a:spLocks noGrp="1"/>
          </p:cNvSpPr>
          <p:nvPr>
            <p:ph type="body" sz="quarter" idx="13"/>
          </p:nvPr>
        </p:nvSpPr>
        <p:spPr>
          <a:xfrm>
            <a:off x="331305" y="5635580"/>
            <a:ext cx="3101975" cy="417257"/>
          </a:xfrm>
        </p:spPr>
        <p:txBody>
          <a:bodyPr anchor="ctr">
            <a:normAutofit/>
          </a:bodyPr>
          <a:lstStyle>
            <a:lvl1pPr marL="0" indent="0" algn="ctr">
              <a:buNone/>
              <a:defRPr sz="17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2" name="Text Placeholder 15">
            <a:extLst>
              <a:ext uri="{FF2B5EF4-FFF2-40B4-BE49-F238E27FC236}">
                <a16:creationId xmlns:a16="http://schemas.microsoft.com/office/drawing/2014/main" id="{FA79B4E1-2FEF-CD9A-9492-9D2C19C38C0B}"/>
              </a:ext>
            </a:extLst>
          </p:cNvPr>
          <p:cNvSpPr>
            <a:spLocks noGrp="1"/>
          </p:cNvSpPr>
          <p:nvPr>
            <p:ph type="body" sz="quarter" idx="14"/>
          </p:nvPr>
        </p:nvSpPr>
        <p:spPr>
          <a:xfrm>
            <a:off x="331305" y="6140115"/>
            <a:ext cx="3101975" cy="417257"/>
          </a:xfrm>
        </p:spPr>
        <p:txBody>
          <a:bodyPr anchor="ctr">
            <a:normAutofit/>
          </a:bodyPr>
          <a:lstStyle>
            <a:lvl1pPr marL="0" indent="0" algn="ctr">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13" name="Text Placeholder 15">
            <a:extLst>
              <a:ext uri="{FF2B5EF4-FFF2-40B4-BE49-F238E27FC236}">
                <a16:creationId xmlns:a16="http://schemas.microsoft.com/office/drawing/2014/main" id="{A6ECC24A-508B-4F9E-4C67-68EA76F0CF4C}"/>
              </a:ext>
            </a:extLst>
          </p:cNvPr>
          <p:cNvSpPr>
            <a:spLocks noGrp="1"/>
          </p:cNvSpPr>
          <p:nvPr>
            <p:ph type="body" sz="quarter" idx="15"/>
          </p:nvPr>
        </p:nvSpPr>
        <p:spPr>
          <a:xfrm>
            <a:off x="4614137" y="5635580"/>
            <a:ext cx="3101975" cy="417257"/>
          </a:xfrm>
        </p:spPr>
        <p:txBody>
          <a:bodyPr anchor="ctr">
            <a:normAutofit/>
          </a:bodyPr>
          <a:lstStyle>
            <a:lvl1pPr marL="0" indent="0" algn="ctr">
              <a:buNone/>
              <a:defRPr sz="17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4" name="Text Placeholder 15">
            <a:extLst>
              <a:ext uri="{FF2B5EF4-FFF2-40B4-BE49-F238E27FC236}">
                <a16:creationId xmlns:a16="http://schemas.microsoft.com/office/drawing/2014/main" id="{8EE6ECE5-4184-B4B2-6531-750AE399DCDE}"/>
              </a:ext>
            </a:extLst>
          </p:cNvPr>
          <p:cNvSpPr>
            <a:spLocks noGrp="1"/>
          </p:cNvSpPr>
          <p:nvPr>
            <p:ph type="body" sz="quarter" idx="16"/>
          </p:nvPr>
        </p:nvSpPr>
        <p:spPr>
          <a:xfrm>
            <a:off x="4614137" y="6140115"/>
            <a:ext cx="3101975" cy="417257"/>
          </a:xfrm>
        </p:spPr>
        <p:txBody>
          <a:bodyPr anchor="ctr">
            <a:normAutofit/>
          </a:bodyPr>
          <a:lstStyle>
            <a:lvl1pPr marL="0" indent="0" algn="ctr">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15" name="Text Placeholder 15">
            <a:extLst>
              <a:ext uri="{FF2B5EF4-FFF2-40B4-BE49-F238E27FC236}">
                <a16:creationId xmlns:a16="http://schemas.microsoft.com/office/drawing/2014/main" id="{0C28690F-0C4F-DEBF-6001-0450B11DD7C9}"/>
              </a:ext>
            </a:extLst>
          </p:cNvPr>
          <p:cNvSpPr>
            <a:spLocks noGrp="1"/>
          </p:cNvSpPr>
          <p:nvPr>
            <p:ph type="body" sz="quarter" idx="17"/>
          </p:nvPr>
        </p:nvSpPr>
        <p:spPr>
          <a:xfrm>
            <a:off x="8758722" y="5635580"/>
            <a:ext cx="3101975" cy="417257"/>
          </a:xfrm>
        </p:spPr>
        <p:txBody>
          <a:bodyPr anchor="ctr">
            <a:normAutofit/>
          </a:bodyPr>
          <a:lstStyle>
            <a:lvl1pPr marL="0" indent="0" algn="ctr">
              <a:buNone/>
              <a:defRPr sz="17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6" name="Text Placeholder 15">
            <a:extLst>
              <a:ext uri="{FF2B5EF4-FFF2-40B4-BE49-F238E27FC236}">
                <a16:creationId xmlns:a16="http://schemas.microsoft.com/office/drawing/2014/main" id="{09D725F0-3FAE-7060-F218-F78E2453884D}"/>
              </a:ext>
            </a:extLst>
          </p:cNvPr>
          <p:cNvSpPr>
            <a:spLocks noGrp="1"/>
          </p:cNvSpPr>
          <p:nvPr>
            <p:ph type="body" sz="quarter" idx="18"/>
          </p:nvPr>
        </p:nvSpPr>
        <p:spPr>
          <a:xfrm>
            <a:off x="8758722" y="6140115"/>
            <a:ext cx="3101975" cy="417257"/>
          </a:xfrm>
        </p:spPr>
        <p:txBody>
          <a:bodyPr anchor="ctr">
            <a:normAutofit/>
          </a:bodyPr>
          <a:lstStyle>
            <a:lvl1pPr marL="0" indent="0" algn="ctr">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Tree>
    <p:extLst>
      <p:ext uri="{BB962C8B-B14F-4D97-AF65-F5344CB8AC3E}">
        <p14:creationId xmlns:p14="http://schemas.microsoft.com/office/powerpoint/2010/main" val="1212843826"/>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preserve="1" userDrawn="1">
  <p:cSld name="Image_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1527423641"/>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preserve="1" userDrawn="1">
  <p:cSld name="Image with text_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1858367789"/>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preserve="1" userDrawn="1">
  <p:cSld name="Image_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2088847350"/>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preserve="1" userDrawn="1">
  <p:cSld name="Image with text_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1967260612"/>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preserve="1" userDrawn="1">
  <p:cSld name="Image_3">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3270246074"/>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preserve="1" userDrawn="1">
  <p:cSld name="Image with text_3">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4190501493"/>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preserve="1" userDrawn="1">
  <p:cSld name="Image_4">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1164497428"/>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preserve="1" userDrawn="1">
  <p:cSld name="Image with text_4">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1096150574"/>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preserve="1" userDrawn="1">
  <p:cSld name="Image_5">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tx1"/>
                </a:solidFill>
              </a:defRPr>
            </a:lvl1pPr>
          </a:lstStyle>
          <a:p>
            <a:endParaRPr lang="en-US"/>
          </a:p>
        </p:txBody>
      </p:sp>
    </p:spTree>
    <p:extLst>
      <p:ext uri="{BB962C8B-B14F-4D97-AF65-F5344CB8AC3E}">
        <p14:creationId xmlns:p14="http://schemas.microsoft.com/office/powerpoint/2010/main" val="879975543"/>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preserve="1" userDrawn="1">
  <p:cSld name="Image with text_5">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tx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tx1"/>
                </a:solidFill>
              </a:defRPr>
            </a:lvl1pPr>
          </a:lstStyle>
          <a:p>
            <a:pPr lvl="0"/>
            <a:endParaRPr lang="en-US" dirty="0"/>
          </a:p>
        </p:txBody>
      </p:sp>
    </p:spTree>
    <p:extLst>
      <p:ext uri="{BB962C8B-B14F-4D97-AF65-F5344CB8AC3E}">
        <p14:creationId xmlns:p14="http://schemas.microsoft.com/office/powerpoint/2010/main" val="3085199601"/>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preserve="1" userDrawn="1">
  <p:cSld name="Custom Layout_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D3C7EC-86C6-A3E8-16D9-3DEE176A11B0}"/>
              </a:ext>
            </a:extLst>
          </p:cNvPr>
          <p:cNvSpPr>
            <a:spLocks noGrp="1"/>
          </p:cNvSpPr>
          <p:nvPr>
            <p:ph type="title" hasCustomPrompt="1"/>
          </p:nvPr>
        </p:nvSpPr>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4" name="Picture Placeholder 3">
            <a:extLst>
              <a:ext uri="{FF2B5EF4-FFF2-40B4-BE49-F238E27FC236}">
                <a16:creationId xmlns:a16="http://schemas.microsoft.com/office/drawing/2014/main" id="{52BDE8A6-ABED-66E7-6E3E-892B45E89043}"/>
              </a:ext>
            </a:extLst>
          </p:cNvPr>
          <p:cNvSpPr>
            <a:spLocks noGrp="1"/>
          </p:cNvSpPr>
          <p:nvPr>
            <p:ph type="pic" sz="quarter" idx="10"/>
          </p:nvPr>
        </p:nvSpPr>
        <p:spPr>
          <a:xfrm>
            <a:off x="417513" y="2017607"/>
            <a:ext cx="2166937" cy="2166937"/>
          </a:xfrm>
          <a:prstGeom prst="ellipse">
            <a:avLst/>
          </a:prstGeom>
        </p:spPr>
        <p:txBody>
          <a:bodyPr>
            <a:normAutofit/>
          </a:bodyPr>
          <a:lstStyle>
            <a:lvl1pPr marL="0" indent="0" algn="ctr">
              <a:buNone/>
              <a:defRPr sz="1200"/>
            </a:lvl1pPr>
          </a:lstStyle>
          <a:p>
            <a:endParaRPr lang="en-US"/>
          </a:p>
        </p:txBody>
      </p:sp>
      <p:sp>
        <p:nvSpPr>
          <p:cNvPr id="5" name="Picture Placeholder 3">
            <a:extLst>
              <a:ext uri="{FF2B5EF4-FFF2-40B4-BE49-F238E27FC236}">
                <a16:creationId xmlns:a16="http://schemas.microsoft.com/office/drawing/2014/main" id="{8AE2E247-65BF-D8AA-A1C3-72D8BD7D9AB9}"/>
              </a:ext>
            </a:extLst>
          </p:cNvPr>
          <p:cNvSpPr>
            <a:spLocks noGrp="1"/>
          </p:cNvSpPr>
          <p:nvPr>
            <p:ph type="pic" sz="quarter" idx="11"/>
          </p:nvPr>
        </p:nvSpPr>
        <p:spPr>
          <a:xfrm>
            <a:off x="3480859" y="2017608"/>
            <a:ext cx="2166937" cy="2166937"/>
          </a:xfrm>
          <a:prstGeom prst="ellipse">
            <a:avLst/>
          </a:prstGeom>
        </p:spPr>
        <p:txBody>
          <a:bodyPr>
            <a:normAutofit/>
          </a:bodyPr>
          <a:lstStyle>
            <a:lvl1pPr marL="0" indent="0" algn="ctr">
              <a:buNone/>
              <a:defRPr sz="1200"/>
            </a:lvl1pPr>
          </a:lstStyle>
          <a:p>
            <a:endParaRPr lang="en-US"/>
          </a:p>
        </p:txBody>
      </p:sp>
      <p:sp>
        <p:nvSpPr>
          <p:cNvPr id="6" name="Picture Placeholder 3">
            <a:extLst>
              <a:ext uri="{FF2B5EF4-FFF2-40B4-BE49-F238E27FC236}">
                <a16:creationId xmlns:a16="http://schemas.microsoft.com/office/drawing/2014/main" id="{ABC61093-B11A-7895-E0AB-E40D7CC985C3}"/>
              </a:ext>
            </a:extLst>
          </p:cNvPr>
          <p:cNvSpPr>
            <a:spLocks noGrp="1"/>
          </p:cNvSpPr>
          <p:nvPr>
            <p:ph type="pic" sz="quarter" idx="12"/>
          </p:nvPr>
        </p:nvSpPr>
        <p:spPr>
          <a:xfrm>
            <a:off x="6544204" y="2012942"/>
            <a:ext cx="2166937" cy="2166937"/>
          </a:xfrm>
          <a:prstGeom prst="ellipse">
            <a:avLst/>
          </a:prstGeom>
        </p:spPr>
        <p:txBody>
          <a:bodyPr>
            <a:normAutofit/>
          </a:bodyPr>
          <a:lstStyle>
            <a:lvl1pPr marL="0" indent="0" algn="ctr">
              <a:buNone/>
              <a:defRPr sz="1200"/>
            </a:lvl1pPr>
          </a:lstStyle>
          <a:p>
            <a:endParaRPr lang="en-US"/>
          </a:p>
        </p:txBody>
      </p:sp>
      <p:sp>
        <p:nvSpPr>
          <p:cNvPr id="7" name="Picture Placeholder 3">
            <a:extLst>
              <a:ext uri="{FF2B5EF4-FFF2-40B4-BE49-F238E27FC236}">
                <a16:creationId xmlns:a16="http://schemas.microsoft.com/office/drawing/2014/main" id="{854426EC-3A37-1EF2-D2F3-912BEA042E8A}"/>
              </a:ext>
            </a:extLst>
          </p:cNvPr>
          <p:cNvSpPr>
            <a:spLocks noGrp="1"/>
          </p:cNvSpPr>
          <p:nvPr>
            <p:ph type="pic" sz="quarter" idx="13"/>
          </p:nvPr>
        </p:nvSpPr>
        <p:spPr>
          <a:xfrm>
            <a:off x="9607550" y="2012941"/>
            <a:ext cx="2166937" cy="2166937"/>
          </a:xfrm>
          <a:prstGeom prst="ellipse">
            <a:avLst/>
          </a:prstGeom>
        </p:spPr>
        <p:txBody>
          <a:bodyPr>
            <a:normAutofit/>
          </a:bodyPr>
          <a:lstStyle>
            <a:lvl1pPr marL="0" indent="0" algn="ctr">
              <a:buNone/>
              <a:defRPr sz="1200"/>
            </a:lvl1pPr>
          </a:lstStyle>
          <a:p>
            <a:endParaRPr lang="en-US"/>
          </a:p>
        </p:txBody>
      </p:sp>
      <p:sp>
        <p:nvSpPr>
          <p:cNvPr id="9" name="Text Placeholder 8">
            <a:extLst>
              <a:ext uri="{FF2B5EF4-FFF2-40B4-BE49-F238E27FC236}">
                <a16:creationId xmlns:a16="http://schemas.microsoft.com/office/drawing/2014/main" id="{DC055E83-179C-D05E-4F43-EE405EC0B8AD}"/>
              </a:ext>
            </a:extLst>
          </p:cNvPr>
          <p:cNvSpPr>
            <a:spLocks noGrp="1"/>
          </p:cNvSpPr>
          <p:nvPr>
            <p:ph type="body" sz="quarter" idx="14"/>
          </p:nvPr>
        </p:nvSpPr>
        <p:spPr>
          <a:xfrm>
            <a:off x="318293" y="4511466"/>
            <a:ext cx="2365375" cy="1928812"/>
          </a:xfrm>
        </p:spPr>
        <p:txBody>
          <a:bodyPr>
            <a:normAutofit/>
          </a:bodyPr>
          <a:lstStyle>
            <a:lvl1pPr marL="0" indent="0" algn="just">
              <a:buNone/>
              <a:defRPr sz="1500"/>
            </a:lvl1pPr>
          </a:lstStyle>
          <a:p>
            <a:pPr lvl="0"/>
            <a:endParaRPr lang="en-US" dirty="0"/>
          </a:p>
        </p:txBody>
      </p:sp>
      <p:sp>
        <p:nvSpPr>
          <p:cNvPr id="10" name="Text Placeholder 8">
            <a:extLst>
              <a:ext uri="{FF2B5EF4-FFF2-40B4-BE49-F238E27FC236}">
                <a16:creationId xmlns:a16="http://schemas.microsoft.com/office/drawing/2014/main" id="{2A70088D-63C1-94C4-CB86-421D5FF1E6A0}"/>
              </a:ext>
            </a:extLst>
          </p:cNvPr>
          <p:cNvSpPr>
            <a:spLocks noGrp="1"/>
          </p:cNvSpPr>
          <p:nvPr>
            <p:ph type="body" sz="quarter" idx="15"/>
          </p:nvPr>
        </p:nvSpPr>
        <p:spPr>
          <a:xfrm>
            <a:off x="3381639" y="4511466"/>
            <a:ext cx="2365375" cy="1928812"/>
          </a:xfrm>
        </p:spPr>
        <p:txBody>
          <a:bodyPr>
            <a:normAutofit/>
          </a:bodyPr>
          <a:lstStyle>
            <a:lvl1pPr marL="0" indent="0" algn="just">
              <a:buNone/>
              <a:defRPr sz="1500"/>
            </a:lvl1pPr>
          </a:lstStyle>
          <a:p>
            <a:pPr lvl="0"/>
            <a:endParaRPr lang="en-US" dirty="0"/>
          </a:p>
        </p:txBody>
      </p:sp>
      <p:sp>
        <p:nvSpPr>
          <p:cNvPr id="11" name="Text Placeholder 8">
            <a:extLst>
              <a:ext uri="{FF2B5EF4-FFF2-40B4-BE49-F238E27FC236}">
                <a16:creationId xmlns:a16="http://schemas.microsoft.com/office/drawing/2014/main" id="{8868B311-A7AD-2B4F-4DF1-02B548B6B506}"/>
              </a:ext>
            </a:extLst>
          </p:cNvPr>
          <p:cNvSpPr>
            <a:spLocks noGrp="1"/>
          </p:cNvSpPr>
          <p:nvPr>
            <p:ph type="body" sz="quarter" idx="16"/>
          </p:nvPr>
        </p:nvSpPr>
        <p:spPr>
          <a:xfrm>
            <a:off x="6444984" y="4511466"/>
            <a:ext cx="2365375" cy="1928812"/>
          </a:xfrm>
        </p:spPr>
        <p:txBody>
          <a:bodyPr>
            <a:normAutofit/>
          </a:bodyPr>
          <a:lstStyle>
            <a:lvl1pPr marL="0" indent="0" algn="just">
              <a:buNone/>
              <a:defRPr sz="1500"/>
            </a:lvl1pPr>
          </a:lstStyle>
          <a:p>
            <a:pPr lvl="0"/>
            <a:endParaRPr lang="en-US" dirty="0"/>
          </a:p>
        </p:txBody>
      </p:sp>
      <p:sp>
        <p:nvSpPr>
          <p:cNvPr id="12" name="Text Placeholder 8">
            <a:extLst>
              <a:ext uri="{FF2B5EF4-FFF2-40B4-BE49-F238E27FC236}">
                <a16:creationId xmlns:a16="http://schemas.microsoft.com/office/drawing/2014/main" id="{F993EE35-95B9-41FC-1AC6-C972CA250035}"/>
              </a:ext>
            </a:extLst>
          </p:cNvPr>
          <p:cNvSpPr>
            <a:spLocks noGrp="1"/>
          </p:cNvSpPr>
          <p:nvPr>
            <p:ph type="body" sz="quarter" idx="17"/>
          </p:nvPr>
        </p:nvSpPr>
        <p:spPr>
          <a:xfrm>
            <a:off x="9508330" y="4511466"/>
            <a:ext cx="2365375" cy="1928812"/>
          </a:xfrm>
        </p:spPr>
        <p:txBody>
          <a:bodyPr>
            <a:normAutofit/>
          </a:bodyPr>
          <a:lstStyle>
            <a:lvl1pPr marL="0" indent="0" algn="just">
              <a:buNone/>
              <a:defRPr sz="1500"/>
            </a:lvl1pPr>
          </a:lstStyle>
          <a:p>
            <a:pPr lvl="0"/>
            <a:endParaRPr lang="en-US" dirty="0"/>
          </a:p>
        </p:txBody>
      </p:sp>
    </p:spTree>
    <p:extLst>
      <p:ext uri="{BB962C8B-B14F-4D97-AF65-F5344CB8AC3E}">
        <p14:creationId xmlns:p14="http://schemas.microsoft.com/office/powerpoint/2010/main" val="2886665274"/>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preserve="1" userDrawn="1">
  <p:cSld name="Custom Layout_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52BDE8A6-ABED-66E7-6E3E-892B45E89043}"/>
              </a:ext>
            </a:extLst>
          </p:cNvPr>
          <p:cNvSpPr>
            <a:spLocks noGrp="1"/>
          </p:cNvSpPr>
          <p:nvPr>
            <p:ph type="pic" sz="quarter" idx="10"/>
          </p:nvPr>
        </p:nvSpPr>
        <p:spPr>
          <a:xfrm>
            <a:off x="437391" y="954088"/>
            <a:ext cx="2166937" cy="2166937"/>
          </a:xfrm>
          <a:prstGeom prst="ellipse">
            <a:avLst/>
          </a:prstGeom>
        </p:spPr>
        <p:txBody>
          <a:bodyPr>
            <a:normAutofit/>
          </a:bodyPr>
          <a:lstStyle>
            <a:lvl1pPr marL="0" indent="0" algn="ctr">
              <a:buNone/>
              <a:defRPr sz="1200"/>
            </a:lvl1pPr>
          </a:lstStyle>
          <a:p>
            <a:endParaRPr lang="en-US" dirty="0"/>
          </a:p>
        </p:txBody>
      </p:sp>
      <p:sp>
        <p:nvSpPr>
          <p:cNvPr id="5" name="Picture Placeholder 3">
            <a:extLst>
              <a:ext uri="{FF2B5EF4-FFF2-40B4-BE49-F238E27FC236}">
                <a16:creationId xmlns:a16="http://schemas.microsoft.com/office/drawing/2014/main" id="{8AE2E247-65BF-D8AA-A1C3-72D8BD7D9AB9}"/>
              </a:ext>
            </a:extLst>
          </p:cNvPr>
          <p:cNvSpPr>
            <a:spLocks noGrp="1"/>
          </p:cNvSpPr>
          <p:nvPr>
            <p:ph type="pic" sz="quarter" idx="11"/>
          </p:nvPr>
        </p:nvSpPr>
        <p:spPr>
          <a:xfrm>
            <a:off x="3500735" y="954087"/>
            <a:ext cx="2166937" cy="2166937"/>
          </a:xfrm>
          <a:prstGeom prst="ellipse">
            <a:avLst/>
          </a:prstGeom>
        </p:spPr>
        <p:txBody>
          <a:bodyPr>
            <a:normAutofit/>
          </a:bodyPr>
          <a:lstStyle>
            <a:lvl1pPr marL="0" indent="0" algn="ctr">
              <a:buNone/>
              <a:defRPr sz="1200"/>
            </a:lvl1pPr>
          </a:lstStyle>
          <a:p>
            <a:endParaRPr lang="en-US"/>
          </a:p>
        </p:txBody>
      </p:sp>
      <p:sp>
        <p:nvSpPr>
          <p:cNvPr id="6" name="Picture Placeholder 3">
            <a:extLst>
              <a:ext uri="{FF2B5EF4-FFF2-40B4-BE49-F238E27FC236}">
                <a16:creationId xmlns:a16="http://schemas.microsoft.com/office/drawing/2014/main" id="{ABC61093-B11A-7895-E0AB-E40D7CC985C3}"/>
              </a:ext>
            </a:extLst>
          </p:cNvPr>
          <p:cNvSpPr>
            <a:spLocks noGrp="1"/>
          </p:cNvSpPr>
          <p:nvPr>
            <p:ph type="pic" sz="quarter" idx="12"/>
          </p:nvPr>
        </p:nvSpPr>
        <p:spPr>
          <a:xfrm>
            <a:off x="6564079" y="954086"/>
            <a:ext cx="2166937" cy="2166937"/>
          </a:xfrm>
          <a:prstGeom prst="ellipse">
            <a:avLst/>
          </a:prstGeom>
        </p:spPr>
        <p:txBody>
          <a:bodyPr>
            <a:normAutofit/>
          </a:bodyPr>
          <a:lstStyle>
            <a:lvl1pPr marL="0" indent="0" algn="ctr">
              <a:buNone/>
              <a:defRPr sz="1200"/>
            </a:lvl1pPr>
          </a:lstStyle>
          <a:p>
            <a:endParaRPr lang="en-US"/>
          </a:p>
        </p:txBody>
      </p:sp>
      <p:sp>
        <p:nvSpPr>
          <p:cNvPr id="7" name="Picture Placeholder 3">
            <a:extLst>
              <a:ext uri="{FF2B5EF4-FFF2-40B4-BE49-F238E27FC236}">
                <a16:creationId xmlns:a16="http://schemas.microsoft.com/office/drawing/2014/main" id="{854426EC-3A37-1EF2-D2F3-912BEA042E8A}"/>
              </a:ext>
            </a:extLst>
          </p:cNvPr>
          <p:cNvSpPr>
            <a:spLocks noGrp="1"/>
          </p:cNvSpPr>
          <p:nvPr>
            <p:ph type="pic" sz="quarter" idx="13"/>
          </p:nvPr>
        </p:nvSpPr>
        <p:spPr>
          <a:xfrm>
            <a:off x="9627423" y="954085"/>
            <a:ext cx="2166937" cy="2166937"/>
          </a:xfrm>
          <a:prstGeom prst="ellipse">
            <a:avLst/>
          </a:prstGeom>
        </p:spPr>
        <p:txBody>
          <a:bodyPr>
            <a:normAutofit/>
          </a:bodyPr>
          <a:lstStyle>
            <a:lvl1pPr marL="0" indent="0" algn="ctr">
              <a:buNone/>
              <a:defRPr sz="1200"/>
            </a:lvl1pPr>
          </a:lstStyle>
          <a:p>
            <a:endParaRPr lang="en-US"/>
          </a:p>
        </p:txBody>
      </p:sp>
      <p:sp>
        <p:nvSpPr>
          <p:cNvPr id="9" name="Text Placeholder 8">
            <a:extLst>
              <a:ext uri="{FF2B5EF4-FFF2-40B4-BE49-F238E27FC236}">
                <a16:creationId xmlns:a16="http://schemas.microsoft.com/office/drawing/2014/main" id="{DC055E83-179C-D05E-4F43-EE405EC0B8AD}"/>
              </a:ext>
            </a:extLst>
          </p:cNvPr>
          <p:cNvSpPr>
            <a:spLocks noGrp="1"/>
          </p:cNvSpPr>
          <p:nvPr>
            <p:ph type="body" sz="quarter" idx="14"/>
          </p:nvPr>
        </p:nvSpPr>
        <p:spPr>
          <a:xfrm>
            <a:off x="338171" y="3438040"/>
            <a:ext cx="2365375" cy="2962760"/>
          </a:xfrm>
        </p:spPr>
        <p:txBody>
          <a:bodyPr>
            <a:normAutofit/>
          </a:bodyPr>
          <a:lstStyle>
            <a:lvl1pPr marL="0" indent="0" algn="just">
              <a:buNone/>
              <a:defRPr sz="1500"/>
            </a:lvl1pPr>
          </a:lstStyle>
          <a:p>
            <a:pPr lvl="0"/>
            <a:endParaRPr lang="en-US" dirty="0"/>
          </a:p>
        </p:txBody>
      </p:sp>
      <p:sp>
        <p:nvSpPr>
          <p:cNvPr id="10" name="Text Placeholder 8">
            <a:extLst>
              <a:ext uri="{FF2B5EF4-FFF2-40B4-BE49-F238E27FC236}">
                <a16:creationId xmlns:a16="http://schemas.microsoft.com/office/drawing/2014/main" id="{2A70088D-63C1-94C4-CB86-421D5FF1E6A0}"/>
              </a:ext>
            </a:extLst>
          </p:cNvPr>
          <p:cNvSpPr>
            <a:spLocks noGrp="1"/>
          </p:cNvSpPr>
          <p:nvPr>
            <p:ph type="body" sz="quarter" idx="15"/>
          </p:nvPr>
        </p:nvSpPr>
        <p:spPr>
          <a:xfrm>
            <a:off x="3401517" y="3377301"/>
            <a:ext cx="2365375" cy="2962760"/>
          </a:xfrm>
        </p:spPr>
        <p:txBody>
          <a:bodyPr>
            <a:normAutofit/>
          </a:bodyPr>
          <a:lstStyle>
            <a:lvl1pPr marL="0" indent="0" algn="just">
              <a:buNone/>
              <a:defRPr sz="1500"/>
            </a:lvl1pPr>
          </a:lstStyle>
          <a:p>
            <a:pPr lvl="0"/>
            <a:endParaRPr lang="en-US" dirty="0"/>
          </a:p>
        </p:txBody>
      </p:sp>
      <p:sp>
        <p:nvSpPr>
          <p:cNvPr id="11" name="Text Placeholder 8">
            <a:extLst>
              <a:ext uri="{FF2B5EF4-FFF2-40B4-BE49-F238E27FC236}">
                <a16:creationId xmlns:a16="http://schemas.microsoft.com/office/drawing/2014/main" id="{8868B311-A7AD-2B4F-4DF1-02B548B6B506}"/>
              </a:ext>
            </a:extLst>
          </p:cNvPr>
          <p:cNvSpPr>
            <a:spLocks noGrp="1"/>
          </p:cNvSpPr>
          <p:nvPr>
            <p:ph type="body" sz="quarter" idx="16"/>
          </p:nvPr>
        </p:nvSpPr>
        <p:spPr>
          <a:xfrm>
            <a:off x="6464863" y="3377301"/>
            <a:ext cx="2365375" cy="2962760"/>
          </a:xfrm>
        </p:spPr>
        <p:txBody>
          <a:bodyPr>
            <a:normAutofit/>
          </a:bodyPr>
          <a:lstStyle>
            <a:lvl1pPr marL="0" indent="0" algn="just">
              <a:buNone/>
              <a:defRPr sz="1500"/>
            </a:lvl1pPr>
          </a:lstStyle>
          <a:p>
            <a:pPr lvl="0"/>
            <a:endParaRPr lang="en-US" dirty="0"/>
          </a:p>
        </p:txBody>
      </p:sp>
      <p:sp>
        <p:nvSpPr>
          <p:cNvPr id="12" name="Text Placeholder 8">
            <a:extLst>
              <a:ext uri="{FF2B5EF4-FFF2-40B4-BE49-F238E27FC236}">
                <a16:creationId xmlns:a16="http://schemas.microsoft.com/office/drawing/2014/main" id="{F993EE35-95B9-41FC-1AC6-C972CA250035}"/>
              </a:ext>
            </a:extLst>
          </p:cNvPr>
          <p:cNvSpPr>
            <a:spLocks noGrp="1"/>
          </p:cNvSpPr>
          <p:nvPr>
            <p:ph type="body" sz="quarter" idx="17"/>
          </p:nvPr>
        </p:nvSpPr>
        <p:spPr>
          <a:xfrm>
            <a:off x="9528208" y="3438040"/>
            <a:ext cx="2365375" cy="2962760"/>
          </a:xfrm>
        </p:spPr>
        <p:txBody>
          <a:bodyPr>
            <a:normAutofit/>
          </a:bodyPr>
          <a:lstStyle>
            <a:lvl1pPr marL="0" indent="0" algn="just">
              <a:buNone/>
              <a:defRPr sz="1500"/>
            </a:lvl1pPr>
          </a:lstStyle>
          <a:p>
            <a:pPr lvl="0"/>
            <a:endParaRPr lang="en-US" dirty="0"/>
          </a:p>
        </p:txBody>
      </p:sp>
    </p:spTree>
    <p:extLst>
      <p:ext uri="{BB962C8B-B14F-4D97-AF65-F5344CB8AC3E}">
        <p14:creationId xmlns:p14="http://schemas.microsoft.com/office/powerpoint/2010/main" val="953137508"/>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preserve="1" userDrawn="1">
  <p:cSld name="Layout with image and sub-title_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5" name="Picture Placeholder 3">
            <a:extLst>
              <a:ext uri="{FF2B5EF4-FFF2-40B4-BE49-F238E27FC236}">
                <a16:creationId xmlns:a16="http://schemas.microsoft.com/office/drawing/2014/main" id="{3CE0DF66-8AE5-BD83-F3C8-AE05F91C4681}"/>
              </a:ext>
            </a:extLst>
          </p:cNvPr>
          <p:cNvSpPr>
            <a:spLocks noGrp="1"/>
          </p:cNvSpPr>
          <p:nvPr>
            <p:ph type="pic" sz="quarter" idx="10"/>
          </p:nvPr>
        </p:nvSpPr>
        <p:spPr>
          <a:xfrm>
            <a:off x="-2508380" y="-443204"/>
            <a:ext cx="7490926" cy="7744408"/>
          </a:xfrm>
          <a:prstGeom prst="ellipse">
            <a:avLst/>
          </a:prstGeom>
        </p:spPr>
        <p:txBody>
          <a:bodyPr>
            <a:normAutofit/>
          </a:bodyPr>
          <a:lstStyle>
            <a:lvl1pPr marL="0" indent="0" algn="ctr">
              <a:buNone/>
              <a:defRPr sz="1200"/>
            </a:lvl1pPr>
          </a:lstStyle>
          <a:p>
            <a:endParaRPr lang="en-US"/>
          </a:p>
        </p:txBody>
      </p:sp>
      <p:sp>
        <p:nvSpPr>
          <p:cNvPr id="16" name="Subtitle 2">
            <a:extLst>
              <a:ext uri="{FF2B5EF4-FFF2-40B4-BE49-F238E27FC236}">
                <a16:creationId xmlns:a16="http://schemas.microsoft.com/office/drawing/2014/main" id="{8ADEF358-88B5-F8FA-5C14-73D075D3F635}"/>
              </a:ext>
            </a:extLst>
          </p:cNvPr>
          <p:cNvSpPr>
            <a:spLocks noGrp="1"/>
          </p:cNvSpPr>
          <p:nvPr>
            <p:ph type="subTitle" idx="1" hasCustomPrompt="1"/>
          </p:nvPr>
        </p:nvSpPr>
        <p:spPr>
          <a:xfrm>
            <a:off x="5380756" y="1323038"/>
            <a:ext cx="6382140"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17" name="Text Placeholder 13">
            <a:extLst>
              <a:ext uri="{FF2B5EF4-FFF2-40B4-BE49-F238E27FC236}">
                <a16:creationId xmlns:a16="http://schemas.microsoft.com/office/drawing/2014/main" id="{64170834-4FB6-9E77-559C-0EB51D871FB3}"/>
              </a:ext>
            </a:extLst>
          </p:cNvPr>
          <p:cNvSpPr>
            <a:spLocks noGrp="1"/>
          </p:cNvSpPr>
          <p:nvPr>
            <p:ph type="body" sz="quarter" idx="11"/>
          </p:nvPr>
        </p:nvSpPr>
        <p:spPr>
          <a:xfrm>
            <a:off x="5380756" y="2008910"/>
            <a:ext cx="6382139" cy="4424486"/>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19" name="Title 1">
            <a:extLst>
              <a:ext uri="{FF2B5EF4-FFF2-40B4-BE49-F238E27FC236}">
                <a16:creationId xmlns:a16="http://schemas.microsoft.com/office/drawing/2014/main" id="{7E243988-BD40-E774-99AD-ABC65D2FA2B1}"/>
              </a:ext>
            </a:extLst>
          </p:cNvPr>
          <p:cNvSpPr>
            <a:spLocks noGrp="1"/>
          </p:cNvSpPr>
          <p:nvPr>
            <p:ph type="title" hasCustomPrompt="1"/>
          </p:nvPr>
        </p:nvSpPr>
        <p:spPr>
          <a:xfrm>
            <a:off x="5380756" y="362188"/>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4107266462"/>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preserve="1" userDrawn="1">
  <p:cSld name="Layout with image_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52BDE8A6-ABED-66E7-6E3E-892B45E89043}"/>
              </a:ext>
            </a:extLst>
          </p:cNvPr>
          <p:cNvSpPr>
            <a:spLocks noGrp="1"/>
          </p:cNvSpPr>
          <p:nvPr>
            <p:ph type="pic" sz="quarter" idx="10"/>
          </p:nvPr>
        </p:nvSpPr>
        <p:spPr>
          <a:xfrm>
            <a:off x="-2508380" y="-443204"/>
            <a:ext cx="7490926" cy="7744408"/>
          </a:xfrm>
          <a:prstGeom prst="ellipse">
            <a:avLst/>
          </a:prstGeom>
        </p:spPr>
        <p:txBody>
          <a:bodyPr>
            <a:normAutofit/>
          </a:bodyPr>
          <a:lstStyle>
            <a:lvl1pPr marL="0" indent="0" algn="ctr">
              <a:buNone/>
              <a:defRPr sz="1200"/>
            </a:lvl1pPr>
          </a:lstStyle>
          <a:p>
            <a:endParaRPr lang="en-US"/>
          </a:p>
        </p:txBody>
      </p:sp>
      <p:sp>
        <p:nvSpPr>
          <p:cNvPr id="3" name="Text Placeholder 13">
            <a:extLst>
              <a:ext uri="{FF2B5EF4-FFF2-40B4-BE49-F238E27FC236}">
                <a16:creationId xmlns:a16="http://schemas.microsoft.com/office/drawing/2014/main" id="{8122E555-14C6-E472-A738-A0EAB51814C9}"/>
              </a:ext>
            </a:extLst>
          </p:cNvPr>
          <p:cNvSpPr>
            <a:spLocks noGrp="1"/>
          </p:cNvSpPr>
          <p:nvPr>
            <p:ph type="body" sz="quarter" idx="11"/>
          </p:nvPr>
        </p:nvSpPr>
        <p:spPr>
          <a:xfrm>
            <a:off x="5463883" y="1482437"/>
            <a:ext cx="6382139" cy="493710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4888D56C-2EB1-F3BF-E149-5895427EEE03}"/>
              </a:ext>
            </a:extLst>
          </p:cNvPr>
          <p:cNvSpPr>
            <a:spLocks noGrp="1"/>
          </p:cNvSpPr>
          <p:nvPr>
            <p:ph type="title" hasCustomPrompt="1"/>
          </p:nvPr>
        </p:nvSpPr>
        <p:spPr>
          <a:xfrm>
            <a:off x="5463882" y="327622"/>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682932767"/>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preserve="1" userDrawn="1">
  <p:cSld name="Layout with image and sub-title_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52BDE8A6-ABED-66E7-6E3E-892B45E89043}"/>
              </a:ext>
            </a:extLst>
          </p:cNvPr>
          <p:cNvSpPr>
            <a:spLocks noGrp="1"/>
          </p:cNvSpPr>
          <p:nvPr>
            <p:ph type="pic" sz="quarter" idx="10"/>
          </p:nvPr>
        </p:nvSpPr>
        <p:spPr>
          <a:xfrm>
            <a:off x="7326085" y="-443204"/>
            <a:ext cx="7490926" cy="7744408"/>
          </a:xfrm>
          <a:prstGeom prst="ellipse">
            <a:avLst/>
          </a:prstGeom>
        </p:spPr>
        <p:txBody>
          <a:bodyPr>
            <a:normAutofit/>
          </a:bodyPr>
          <a:lstStyle>
            <a:lvl1pPr marL="0" indent="0" algn="ctr">
              <a:buNone/>
              <a:defRPr sz="1200"/>
            </a:lvl1pPr>
          </a:lstStyle>
          <a:p>
            <a:endParaRPr lang="en-US"/>
          </a:p>
        </p:txBody>
      </p:sp>
      <p:sp>
        <p:nvSpPr>
          <p:cNvPr id="8" name="Subtitle 2">
            <a:extLst>
              <a:ext uri="{FF2B5EF4-FFF2-40B4-BE49-F238E27FC236}">
                <a16:creationId xmlns:a16="http://schemas.microsoft.com/office/drawing/2014/main" id="{6A91CC59-AB2C-A9AE-8B6C-12DEAE021028}"/>
              </a:ext>
            </a:extLst>
          </p:cNvPr>
          <p:cNvSpPr>
            <a:spLocks noGrp="1"/>
          </p:cNvSpPr>
          <p:nvPr>
            <p:ph type="subTitle" idx="1" hasCustomPrompt="1"/>
          </p:nvPr>
        </p:nvSpPr>
        <p:spPr>
          <a:xfrm>
            <a:off x="434683" y="1364601"/>
            <a:ext cx="6382140"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2050473"/>
            <a:ext cx="6382139" cy="4424486"/>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BCF2DA9F-45C9-01E8-547D-287BBC5EBD69}"/>
              </a:ext>
            </a:extLst>
          </p:cNvPr>
          <p:cNvSpPr>
            <a:spLocks noGrp="1"/>
          </p:cNvSpPr>
          <p:nvPr>
            <p:ph type="title" hasCustomPrompt="1"/>
          </p:nvPr>
        </p:nvSpPr>
        <p:spPr>
          <a:xfrm>
            <a:off x="434683" y="383040"/>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100167758"/>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preserve="1" userDrawn="1">
  <p:cSld name="Layout with image_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52BDE8A6-ABED-66E7-6E3E-892B45E89043}"/>
              </a:ext>
            </a:extLst>
          </p:cNvPr>
          <p:cNvSpPr>
            <a:spLocks noGrp="1"/>
          </p:cNvSpPr>
          <p:nvPr>
            <p:ph type="pic" sz="quarter" idx="10"/>
          </p:nvPr>
        </p:nvSpPr>
        <p:spPr>
          <a:xfrm>
            <a:off x="7326085" y="-443204"/>
            <a:ext cx="7490926" cy="7744408"/>
          </a:xfrm>
          <a:prstGeom prst="ellipse">
            <a:avLst/>
          </a:prstGeom>
        </p:spPr>
        <p:txBody>
          <a:bodyPr>
            <a:normAutofit/>
          </a:bodyPr>
          <a:lstStyle>
            <a:lvl1pPr marL="0" indent="0" algn="ctr">
              <a:buNone/>
              <a:defRPr sz="1200"/>
            </a:lvl1pPr>
          </a:lstStyle>
          <a:p>
            <a:endParaRPr lang="en-US"/>
          </a:p>
        </p:txBody>
      </p:sp>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537856"/>
            <a:ext cx="6382139" cy="493710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8FA92D70-BFFE-D9E7-1E4C-A7E088A01FE3}"/>
              </a:ext>
            </a:extLst>
          </p:cNvPr>
          <p:cNvSpPr>
            <a:spLocks noGrp="1"/>
          </p:cNvSpPr>
          <p:nvPr>
            <p:ph type="title" hasCustomPrompt="1"/>
          </p:nvPr>
        </p:nvSpPr>
        <p:spPr>
          <a:xfrm>
            <a:off x="434683" y="383040"/>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557734403"/>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preserve="1" userDrawn="1">
  <p:cSld name="Basic Layout_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Text Placeholder 13">
            <a:extLst>
              <a:ext uri="{FF2B5EF4-FFF2-40B4-BE49-F238E27FC236}">
                <a16:creationId xmlns:a16="http://schemas.microsoft.com/office/drawing/2014/main" id="{1A31E364-65C4-1DBC-6A7E-E0EACD2EFAEC}"/>
              </a:ext>
            </a:extLst>
          </p:cNvPr>
          <p:cNvSpPr>
            <a:spLocks noGrp="1"/>
          </p:cNvSpPr>
          <p:nvPr>
            <p:ph type="body" sz="quarter" idx="11"/>
          </p:nvPr>
        </p:nvSpPr>
        <p:spPr>
          <a:xfrm>
            <a:off x="434683" y="1357746"/>
            <a:ext cx="11358465" cy="511721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6FBE6106-4ACA-8207-22D6-F893E7EDC217}"/>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357147002"/>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preserve="1" userDrawn="1">
  <p:cSld name="Basic Layout with sub-title_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Text Placeholder 13">
            <a:extLst>
              <a:ext uri="{FF2B5EF4-FFF2-40B4-BE49-F238E27FC236}">
                <a16:creationId xmlns:a16="http://schemas.microsoft.com/office/drawing/2014/main" id="{BC3E768E-1B58-8A5B-9117-D71BED0E8E67}"/>
              </a:ext>
            </a:extLst>
          </p:cNvPr>
          <p:cNvSpPr>
            <a:spLocks noGrp="1"/>
          </p:cNvSpPr>
          <p:nvPr>
            <p:ph type="body" sz="quarter" idx="11"/>
          </p:nvPr>
        </p:nvSpPr>
        <p:spPr>
          <a:xfrm>
            <a:off x="434683" y="1939636"/>
            <a:ext cx="11395787" cy="453532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Subtitle 2">
            <a:extLst>
              <a:ext uri="{FF2B5EF4-FFF2-40B4-BE49-F238E27FC236}">
                <a16:creationId xmlns:a16="http://schemas.microsoft.com/office/drawing/2014/main" id="{D87836E1-380B-BB93-AD40-D190B2E8728A}"/>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7" name="Title 1">
            <a:extLst>
              <a:ext uri="{FF2B5EF4-FFF2-40B4-BE49-F238E27FC236}">
                <a16:creationId xmlns:a16="http://schemas.microsoft.com/office/drawing/2014/main" id="{68CF0F3F-66EB-61B8-4E15-E1CD78977F26}"/>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63229280"/>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preserve="1" userDrawn="1">
  <p:cSld name="Basic Layout Split_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401006"/>
            <a:ext cx="5319195" cy="507395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3" name="Text Placeholder 13">
            <a:extLst>
              <a:ext uri="{FF2B5EF4-FFF2-40B4-BE49-F238E27FC236}">
                <a16:creationId xmlns:a16="http://schemas.microsoft.com/office/drawing/2014/main" id="{C50AAF10-F935-C2F1-9CAF-6E3FFB4DA805}"/>
              </a:ext>
            </a:extLst>
          </p:cNvPr>
          <p:cNvSpPr>
            <a:spLocks noGrp="1"/>
          </p:cNvSpPr>
          <p:nvPr>
            <p:ph type="body" sz="quarter" idx="12"/>
          </p:nvPr>
        </p:nvSpPr>
        <p:spPr>
          <a:xfrm>
            <a:off x="6438122" y="1385455"/>
            <a:ext cx="5319196" cy="507395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6EEBCA77-2BD1-D620-2A78-365893AA628C}"/>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195453901"/>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preserve="1" userDrawn="1">
  <p:cSld name="Basic Layout Split with sub-title_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 Placeholder 13">
            <a:extLst>
              <a:ext uri="{FF2B5EF4-FFF2-40B4-BE49-F238E27FC236}">
                <a16:creationId xmlns:a16="http://schemas.microsoft.com/office/drawing/2014/main" id="{B913A713-051A-EB7C-BEBE-C2D0E882AA4A}"/>
              </a:ext>
            </a:extLst>
          </p:cNvPr>
          <p:cNvSpPr>
            <a:spLocks noGrp="1"/>
          </p:cNvSpPr>
          <p:nvPr>
            <p:ph type="body" sz="quarter" idx="11"/>
          </p:nvPr>
        </p:nvSpPr>
        <p:spPr>
          <a:xfrm>
            <a:off x="434683" y="1969042"/>
            <a:ext cx="5319195" cy="4505917"/>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4" name="Text Placeholder 13">
            <a:extLst>
              <a:ext uri="{FF2B5EF4-FFF2-40B4-BE49-F238E27FC236}">
                <a16:creationId xmlns:a16="http://schemas.microsoft.com/office/drawing/2014/main" id="{759367B1-65BC-5A34-DC7B-C937C4C4A1DE}"/>
              </a:ext>
            </a:extLst>
          </p:cNvPr>
          <p:cNvSpPr>
            <a:spLocks noGrp="1"/>
          </p:cNvSpPr>
          <p:nvPr>
            <p:ph type="body" sz="quarter" idx="12"/>
          </p:nvPr>
        </p:nvSpPr>
        <p:spPr>
          <a:xfrm>
            <a:off x="6438122" y="1953491"/>
            <a:ext cx="5319196" cy="4505917"/>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5" name="Subtitle 2">
            <a:extLst>
              <a:ext uri="{FF2B5EF4-FFF2-40B4-BE49-F238E27FC236}">
                <a16:creationId xmlns:a16="http://schemas.microsoft.com/office/drawing/2014/main" id="{BE95E55B-2C12-507F-6AF9-E6D735DE5494}"/>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6" name="Title 1">
            <a:extLst>
              <a:ext uri="{FF2B5EF4-FFF2-40B4-BE49-F238E27FC236}">
                <a16:creationId xmlns:a16="http://schemas.microsoft.com/office/drawing/2014/main" id="{36B8793C-1786-3274-FB70-E06895A79471}"/>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936044900"/>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preserve="1" userDrawn="1">
  <p:cSld name="Basic Layout_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357746"/>
            <a:ext cx="11358465" cy="511721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2" name="Title 1">
            <a:extLst>
              <a:ext uri="{FF2B5EF4-FFF2-40B4-BE49-F238E27FC236}">
                <a16:creationId xmlns:a16="http://schemas.microsoft.com/office/drawing/2014/main" id="{0FF18CAE-CA87-127A-DC37-04CB5D615C9C}"/>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479133902"/>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preserve="1" userDrawn="1">
  <p:cSld name="Basic Layout with sub-title_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939636"/>
            <a:ext cx="11395787" cy="453532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2" name="Subtitle 2">
            <a:extLst>
              <a:ext uri="{FF2B5EF4-FFF2-40B4-BE49-F238E27FC236}">
                <a16:creationId xmlns:a16="http://schemas.microsoft.com/office/drawing/2014/main" id="{B92A8784-E414-1956-C183-FC2C077E7A16}"/>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4" name="Title 1">
            <a:extLst>
              <a:ext uri="{FF2B5EF4-FFF2-40B4-BE49-F238E27FC236}">
                <a16:creationId xmlns:a16="http://schemas.microsoft.com/office/drawing/2014/main" id="{40AC629E-29D2-D559-BC74-3708F279D55F}"/>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076378210"/>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preserve="1" userDrawn="1">
  <p:cSld name="Basic Layout with split_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373296"/>
            <a:ext cx="5319195" cy="510166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3" name="Text Placeholder 13">
            <a:extLst>
              <a:ext uri="{FF2B5EF4-FFF2-40B4-BE49-F238E27FC236}">
                <a16:creationId xmlns:a16="http://schemas.microsoft.com/office/drawing/2014/main" id="{C50AAF10-F935-C2F1-9CAF-6E3FFB4DA805}"/>
              </a:ext>
            </a:extLst>
          </p:cNvPr>
          <p:cNvSpPr>
            <a:spLocks noGrp="1"/>
          </p:cNvSpPr>
          <p:nvPr>
            <p:ph type="body" sz="quarter" idx="12"/>
          </p:nvPr>
        </p:nvSpPr>
        <p:spPr>
          <a:xfrm>
            <a:off x="6438122" y="1357745"/>
            <a:ext cx="5319196" cy="510166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2" name="Title 1">
            <a:extLst>
              <a:ext uri="{FF2B5EF4-FFF2-40B4-BE49-F238E27FC236}">
                <a16:creationId xmlns:a16="http://schemas.microsoft.com/office/drawing/2014/main" id="{BB303612-74CD-425F-F6E4-EB9923E7383C}"/>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4260367198"/>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preserve="1" userDrawn="1">
  <p:cSld name="Basic Layout split with sub-title_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Subtitle 2">
            <a:extLst>
              <a:ext uri="{FF2B5EF4-FFF2-40B4-BE49-F238E27FC236}">
                <a16:creationId xmlns:a16="http://schemas.microsoft.com/office/drawing/2014/main" id="{6A91CC59-AB2C-A9AE-8B6C-12DEAE021028}"/>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3" name="Text Placeholder 13">
            <a:extLst>
              <a:ext uri="{FF2B5EF4-FFF2-40B4-BE49-F238E27FC236}">
                <a16:creationId xmlns:a16="http://schemas.microsoft.com/office/drawing/2014/main" id="{B913A713-051A-EB7C-BEBE-C2D0E882AA4A}"/>
              </a:ext>
            </a:extLst>
          </p:cNvPr>
          <p:cNvSpPr>
            <a:spLocks noGrp="1"/>
          </p:cNvSpPr>
          <p:nvPr>
            <p:ph type="body" sz="quarter" idx="11"/>
          </p:nvPr>
        </p:nvSpPr>
        <p:spPr>
          <a:xfrm>
            <a:off x="434683" y="1996751"/>
            <a:ext cx="5319195" cy="4478208"/>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4" name="Text Placeholder 13">
            <a:extLst>
              <a:ext uri="{FF2B5EF4-FFF2-40B4-BE49-F238E27FC236}">
                <a16:creationId xmlns:a16="http://schemas.microsoft.com/office/drawing/2014/main" id="{759367B1-65BC-5A34-DC7B-C937C4C4A1DE}"/>
              </a:ext>
            </a:extLst>
          </p:cNvPr>
          <p:cNvSpPr>
            <a:spLocks noGrp="1"/>
          </p:cNvSpPr>
          <p:nvPr>
            <p:ph type="body" sz="quarter" idx="12"/>
          </p:nvPr>
        </p:nvSpPr>
        <p:spPr>
          <a:xfrm>
            <a:off x="6438122" y="1981200"/>
            <a:ext cx="5319196" cy="4478208"/>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5" name="Title 1">
            <a:extLst>
              <a:ext uri="{FF2B5EF4-FFF2-40B4-BE49-F238E27FC236}">
                <a16:creationId xmlns:a16="http://schemas.microsoft.com/office/drawing/2014/main" id="{BB7CC0E1-626C-79F5-736D-A1F7145F57F4}"/>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708452401"/>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preserve="1" userDrawn="1">
  <p:cSld name="Quote_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C490DB6-4231-76ED-A9EB-C4FB2E47E974}"/>
              </a:ext>
            </a:extLst>
          </p:cNvPr>
          <p:cNvSpPr>
            <a:spLocks noGrp="1"/>
          </p:cNvSpPr>
          <p:nvPr>
            <p:ph type="title" hasCustomPrompt="1"/>
          </p:nvPr>
        </p:nvSpPr>
        <p:spPr>
          <a:xfrm>
            <a:off x="1099458" y="1138336"/>
            <a:ext cx="10515600" cy="2953446"/>
          </a:xfrm>
          <a:prstGeom prst="rect">
            <a:avLst/>
          </a:prstGeom>
          <a:noFill/>
        </p:spPr>
        <p:txBody>
          <a:bodyPr vert="horz" lIns="91440" tIns="45720" rIns="91440" bIns="45720" rtlCol="0" anchor="ctr">
            <a:normAutofit/>
          </a:bodyPr>
          <a:lstStyle>
            <a:lvl1pPr algn="ctr">
              <a:defRPr sz="2800" b="0" i="0">
                <a:ln>
                  <a:solidFill>
                    <a:schemeClr val="bg1"/>
                  </a:solidFill>
                </a:ln>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3" name="Subtitle 2">
            <a:extLst>
              <a:ext uri="{FF2B5EF4-FFF2-40B4-BE49-F238E27FC236}">
                <a16:creationId xmlns:a16="http://schemas.microsoft.com/office/drawing/2014/main" id="{F7B8941B-D67B-CA88-51C2-2B8141F4E9E7}"/>
              </a:ext>
            </a:extLst>
          </p:cNvPr>
          <p:cNvSpPr>
            <a:spLocks noGrp="1"/>
          </p:cNvSpPr>
          <p:nvPr>
            <p:ph type="subTitle" idx="1" hasCustomPrompt="1"/>
          </p:nvPr>
        </p:nvSpPr>
        <p:spPr>
          <a:xfrm>
            <a:off x="1693959" y="5556720"/>
            <a:ext cx="8804082" cy="611085"/>
          </a:xfrm>
        </p:spPr>
        <p:txBody>
          <a:bodyPr anchor="ctr">
            <a:normAutofit/>
          </a:bodyPr>
          <a:lstStyle>
            <a:lvl1pPr marL="0" indent="0" algn="ctr">
              <a:buNone/>
              <a:defRPr sz="1500" b="0" i="1">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Tree>
    <p:extLst>
      <p:ext uri="{BB962C8B-B14F-4D97-AF65-F5344CB8AC3E}">
        <p14:creationId xmlns:p14="http://schemas.microsoft.com/office/powerpoint/2010/main" val="1513326962"/>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preserve="1" userDrawn="1">
  <p:cSld name="Thank You">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265248757"/>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preserve="1" userDrawn="1">
  <p:cSld name="Get in touch">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9D7720ED-4164-5D76-A4B1-594E0584F294}"/>
              </a:ext>
            </a:extLst>
          </p:cNvPr>
          <p:cNvSpPr>
            <a:spLocks noGrp="1"/>
          </p:cNvSpPr>
          <p:nvPr>
            <p:ph type="body" sz="quarter" idx="10"/>
          </p:nvPr>
        </p:nvSpPr>
        <p:spPr>
          <a:xfrm>
            <a:off x="7202487" y="2052281"/>
            <a:ext cx="2538412" cy="224388"/>
          </a:xfrm>
        </p:spPr>
        <p:txBody>
          <a:bodyPr anchor="ctr"/>
          <a:lstStyle>
            <a:lvl1pPr>
              <a:defRPr>
                <a:solidFill>
                  <a:schemeClr val="bg1"/>
                </a:solidFill>
              </a:defRPr>
            </a:lvl1pPr>
          </a:lstStyle>
          <a:p>
            <a:pPr lvl="0"/>
            <a:endParaRPr lang="en-US" dirty="0"/>
          </a:p>
        </p:txBody>
      </p:sp>
      <p:sp>
        <p:nvSpPr>
          <p:cNvPr id="5" name="Text Placeholder 2">
            <a:extLst>
              <a:ext uri="{FF2B5EF4-FFF2-40B4-BE49-F238E27FC236}">
                <a16:creationId xmlns:a16="http://schemas.microsoft.com/office/drawing/2014/main" id="{F0C49CBE-1586-7358-6A11-2FA23CE304C0}"/>
              </a:ext>
            </a:extLst>
          </p:cNvPr>
          <p:cNvSpPr>
            <a:spLocks noGrp="1"/>
          </p:cNvSpPr>
          <p:nvPr>
            <p:ph type="body" sz="quarter" idx="11"/>
          </p:nvPr>
        </p:nvSpPr>
        <p:spPr>
          <a:xfrm>
            <a:off x="7202487" y="2391295"/>
            <a:ext cx="2538412" cy="224388"/>
          </a:xfrm>
        </p:spPr>
        <p:txBody>
          <a:bodyPr anchor="ctr"/>
          <a:lstStyle>
            <a:lvl1pPr>
              <a:defRPr>
                <a:solidFill>
                  <a:schemeClr val="bg1"/>
                </a:solidFill>
              </a:defRPr>
            </a:lvl1pPr>
          </a:lstStyle>
          <a:p>
            <a:pPr lvl="0"/>
            <a:endParaRPr lang="en-US" dirty="0"/>
          </a:p>
        </p:txBody>
      </p:sp>
      <p:sp>
        <p:nvSpPr>
          <p:cNvPr id="6" name="Text Placeholder 2">
            <a:extLst>
              <a:ext uri="{FF2B5EF4-FFF2-40B4-BE49-F238E27FC236}">
                <a16:creationId xmlns:a16="http://schemas.microsoft.com/office/drawing/2014/main" id="{5A0604F3-14A6-5505-123E-D692317EEB73}"/>
              </a:ext>
            </a:extLst>
          </p:cNvPr>
          <p:cNvSpPr>
            <a:spLocks noGrp="1"/>
          </p:cNvSpPr>
          <p:nvPr>
            <p:ph type="body" sz="quarter" idx="12"/>
          </p:nvPr>
        </p:nvSpPr>
        <p:spPr>
          <a:xfrm>
            <a:off x="7202487" y="2730308"/>
            <a:ext cx="2538412" cy="224388"/>
          </a:xfrm>
        </p:spPr>
        <p:txBody>
          <a:bodyPr anchor="ctr"/>
          <a:lstStyle>
            <a:lvl1pPr>
              <a:defRPr>
                <a:solidFill>
                  <a:schemeClr val="bg1"/>
                </a:solidFill>
              </a:defRPr>
            </a:lvl1pPr>
          </a:lstStyle>
          <a:p>
            <a:pPr lvl="0"/>
            <a:endParaRPr lang="en-US" dirty="0"/>
          </a:p>
        </p:txBody>
      </p:sp>
      <p:sp>
        <p:nvSpPr>
          <p:cNvPr id="7" name="Text Placeholder 2">
            <a:extLst>
              <a:ext uri="{FF2B5EF4-FFF2-40B4-BE49-F238E27FC236}">
                <a16:creationId xmlns:a16="http://schemas.microsoft.com/office/drawing/2014/main" id="{390FAD75-1070-7A70-824A-83E4C90B4D00}"/>
              </a:ext>
            </a:extLst>
          </p:cNvPr>
          <p:cNvSpPr>
            <a:spLocks noGrp="1"/>
          </p:cNvSpPr>
          <p:nvPr>
            <p:ph type="body" sz="quarter" idx="13"/>
          </p:nvPr>
        </p:nvSpPr>
        <p:spPr>
          <a:xfrm>
            <a:off x="7202487" y="3204612"/>
            <a:ext cx="2538412" cy="224388"/>
          </a:xfrm>
        </p:spPr>
        <p:txBody>
          <a:bodyPr anchor="ctr"/>
          <a:lstStyle>
            <a:lvl1pPr>
              <a:defRPr>
                <a:solidFill>
                  <a:schemeClr val="bg1"/>
                </a:solidFill>
              </a:defRPr>
            </a:lvl1pPr>
          </a:lstStyle>
          <a:p>
            <a:pPr lvl="0"/>
            <a:endParaRPr lang="en-US" dirty="0"/>
          </a:p>
        </p:txBody>
      </p:sp>
    </p:spTree>
    <p:extLst>
      <p:ext uri="{BB962C8B-B14F-4D97-AF65-F5344CB8AC3E}">
        <p14:creationId xmlns:p14="http://schemas.microsoft.com/office/powerpoint/2010/main" val="2058281836"/>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userDrawn="1">
  <p:cSld name="70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537856"/>
            <a:ext cx="6382139" cy="493710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8FA92D70-BFFE-D9E7-1E4C-A7E088A01FE3}"/>
              </a:ext>
            </a:extLst>
          </p:cNvPr>
          <p:cNvSpPr>
            <a:spLocks noGrp="1"/>
          </p:cNvSpPr>
          <p:nvPr>
            <p:ph type="title" hasCustomPrompt="1"/>
          </p:nvPr>
        </p:nvSpPr>
        <p:spPr>
          <a:xfrm>
            <a:off x="434683" y="383040"/>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2" name="Picture Placeholder 3">
            <a:extLst>
              <a:ext uri="{FF2B5EF4-FFF2-40B4-BE49-F238E27FC236}">
                <a16:creationId xmlns:a16="http://schemas.microsoft.com/office/drawing/2014/main" id="{5A7FD3FD-3ED2-9EB5-6B38-5679DA9404C2}"/>
              </a:ext>
            </a:extLst>
          </p:cNvPr>
          <p:cNvSpPr>
            <a:spLocks noGrp="1"/>
          </p:cNvSpPr>
          <p:nvPr>
            <p:ph type="pic" sz="quarter" idx="10"/>
          </p:nvPr>
        </p:nvSpPr>
        <p:spPr>
          <a:xfrm flipH="1">
            <a:off x="7061859" y="0"/>
            <a:ext cx="5130141" cy="6858000"/>
          </a:xfrm>
          <a:prstGeom prst="flowChartDelay">
            <a:avLst/>
          </a:prstGeom>
        </p:spPr>
        <p:txBody>
          <a:bodyPr>
            <a:normAutofit/>
          </a:bodyPr>
          <a:lstStyle>
            <a:lvl1pPr marL="0" indent="0" algn="ctr">
              <a:buNone/>
              <a:defRPr sz="1200"/>
            </a:lvl1pPr>
          </a:lstStyle>
          <a:p>
            <a:endParaRPr lang="en-US"/>
          </a:p>
        </p:txBody>
      </p:sp>
    </p:spTree>
    <p:extLst>
      <p:ext uri="{BB962C8B-B14F-4D97-AF65-F5344CB8AC3E}">
        <p14:creationId xmlns:p14="http://schemas.microsoft.com/office/powerpoint/2010/main" val="3533908908"/>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type="title" preserve="1">
  <p:cSld name="Cover Graphic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6744" y="389106"/>
            <a:ext cx="4400277" cy="4873560"/>
          </a:xfrm>
        </p:spPr>
        <p:txBody>
          <a:bodyPr lIns="0" tIns="0" rIns="0" bIns="0" anchor="b">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6744" y="5556720"/>
            <a:ext cx="4400277" cy="611085"/>
          </a:xfrm>
        </p:spPr>
        <p:txBody>
          <a:bodyPr lIns="0" tIns="0" rIns="0" bIns="0" anchor="t">
            <a:normAutofit/>
          </a:bodyPr>
          <a:lstStyle>
            <a:lvl1pPr marL="0" indent="0" algn="l">
              <a:buNone/>
              <a:defRPr sz="1200" b="0" i="0">
                <a:solidFill>
                  <a:schemeClr val="accent4"/>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13" name="TextBox 12">
            <a:extLst>
              <a:ext uri="{FF2B5EF4-FFF2-40B4-BE49-F238E27FC236}">
                <a16:creationId xmlns:a16="http://schemas.microsoft.com/office/drawing/2014/main" id="{38C17F0F-8CBD-7F4A-E298-F233D8B4E76E}"/>
              </a:ext>
            </a:extLst>
          </p:cNvPr>
          <p:cNvSpPr txBox="1"/>
          <p:nvPr userDrawn="1"/>
        </p:nvSpPr>
        <p:spPr>
          <a:xfrm>
            <a:off x="9640897" y="3686817"/>
            <a:ext cx="1767324" cy="1107996"/>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Legally</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Speaking</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37930"/>
                </a:solidFill>
                <a:effectLst/>
                <a:uLnTx/>
                <a:uFillTx/>
                <a:latin typeface="Arial" panose="020B0604020202020204"/>
                <a:ea typeface="+mn-ea"/>
                <a:cs typeface="+mn-cs"/>
              </a:rPr>
              <a:t>2025</a:t>
            </a:r>
          </a:p>
        </p:txBody>
      </p:sp>
    </p:spTree>
    <p:extLst>
      <p:ext uri="{BB962C8B-B14F-4D97-AF65-F5344CB8AC3E}">
        <p14:creationId xmlns:p14="http://schemas.microsoft.com/office/powerpoint/2010/main" val="3857596302"/>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type="title" preserve="1">
  <p:cSld name="Cover Graphic">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6744" y="389106"/>
            <a:ext cx="4400277" cy="4873560"/>
          </a:xfrm>
        </p:spPr>
        <p:txBody>
          <a:bodyPr lIns="0" tIns="0" rIns="0" bIns="0" anchor="b">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6744" y="5556720"/>
            <a:ext cx="4400277" cy="611085"/>
          </a:xfrm>
        </p:spPr>
        <p:txBody>
          <a:bodyPr lIns="0" tIns="0" rIns="0" bIns="0" anchor="t">
            <a:normAutofit/>
          </a:bodyPr>
          <a:lstStyle>
            <a:lvl1pPr marL="0" indent="0" algn="l">
              <a:buNone/>
              <a:defRPr sz="1200" b="0" i="0">
                <a:solidFill>
                  <a:schemeClr val="accent4"/>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8" name="TextBox 7">
            <a:extLst>
              <a:ext uri="{FF2B5EF4-FFF2-40B4-BE49-F238E27FC236}">
                <a16:creationId xmlns:a16="http://schemas.microsoft.com/office/drawing/2014/main" id="{80A8FB7F-9F73-ADA7-F9DB-DBBED6A07599}"/>
              </a:ext>
            </a:extLst>
          </p:cNvPr>
          <p:cNvSpPr txBox="1"/>
          <p:nvPr userDrawn="1"/>
        </p:nvSpPr>
        <p:spPr>
          <a:xfrm>
            <a:off x="9717932" y="4221804"/>
            <a:ext cx="1767324" cy="60016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398775507"/>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type="title" preserve="1">
  <p:cSld name="Cover Image 1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3226208" y="4173164"/>
            <a:ext cx="5499503" cy="102140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3226208" y="5651770"/>
            <a:ext cx="5499503" cy="516035"/>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870C002D-1046-4047-022A-0773AE945593}"/>
              </a:ext>
            </a:extLst>
          </p:cNvPr>
          <p:cNvSpPr txBox="1"/>
          <p:nvPr userDrawn="1"/>
        </p:nvSpPr>
        <p:spPr>
          <a:xfrm>
            <a:off x="796229" y="2321004"/>
            <a:ext cx="1767324" cy="110799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Legally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Speaking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37930"/>
                </a:solidFill>
                <a:effectLst/>
                <a:uLnTx/>
                <a:uFillTx/>
                <a:latin typeface="Arial" panose="020B0604020202020204"/>
                <a:ea typeface="+mn-ea"/>
                <a:cs typeface="+mn-cs"/>
              </a:rPr>
              <a:t>2025</a:t>
            </a:r>
          </a:p>
        </p:txBody>
      </p:sp>
    </p:spTree>
    <p:extLst>
      <p:ext uri="{BB962C8B-B14F-4D97-AF65-F5344CB8AC3E}">
        <p14:creationId xmlns:p14="http://schemas.microsoft.com/office/powerpoint/2010/main" val="1727485972"/>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type="title" preserve="1">
  <p:cSld name="Cover Image 1">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3226208" y="4173164"/>
            <a:ext cx="5499503" cy="102140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3226208" y="5651770"/>
            <a:ext cx="5499503" cy="516035"/>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C30ED0C1-EA4B-5F78-5762-FB88E416D0BA}"/>
              </a:ext>
            </a:extLst>
          </p:cNvPr>
          <p:cNvSpPr txBox="1"/>
          <p:nvPr userDrawn="1"/>
        </p:nvSpPr>
        <p:spPr>
          <a:xfrm>
            <a:off x="719848" y="2783745"/>
            <a:ext cx="1767324" cy="60016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3597739160"/>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type="title" preserve="1">
  <p:cSld name="Cover Image 2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6475247" y="466930"/>
            <a:ext cx="5149308"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6475246" y="5564218"/>
            <a:ext cx="5149308"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0754706D-72FE-FD22-046C-449EAEDA84B3}"/>
              </a:ext>
            </a:extLst>
          </p:cNvPr>
          <p:cNvSpPr txBox="1"/>
          <p:nvPr userDrawn="1"/>
        </p:nvSpPr>
        <p:spPr>
          <a:xfrm>
            <a:off x="796229" y="3640518"/>
            <a:ext cx="1767324" cy="110799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Legally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Speaking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37930"/>
                </a:solidFill>
                <a:effectLst/>
                <a:uLnTx/>
                <a:uFillTx/>
                <a:latin typeface="Arial" panose="020B0604020202020204"/>
                <a:ea typeface="+mn-ea"/>
                <a:cs typeface="+mn-cs"/>
              </a:rPr>
              <a:t>2025</a:t>
            </a:r>
          </a:p>
        </p:txBody>
      </p:sp>
    </p:spTree>
    <p:extLst>
      <p:ext uri="{BB962C8B-B14F-4D97-AF65-F5344CB8AC3E}">
        <p14:creationId xmlns:p14="http://schemas.microsoft.com/office/powerpoint/2010/main" val="3730183281"/>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type="title" preserve="1">
  <p:cSld name="Cover Image 2">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6475247" y="466930"/>
            <a:ext cx="5149308"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6475246" y="5564218"/>
            <a:ext cx="5149308"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8" name="TextBox 7">
            <a:extLst>
              <a:ext uri="{FF2B5EF4-FFF2-40B4-BE49-F238E27FC236}">
                <a16:creationId xmlns:a16="http://schemas.microsoft.com/office/drawing/2014/main" id="{E0A9EB1E-21C2-C3D4-E897-EAFB8D267CBC}"/>
              </a:ext>
            </a:extLst>
          </p:cNvPr>
          <p:cNvSpPr txBox="1"/>
          <p:nvPr userDrawn="1"/>
        </p:nvSpPr>
        <p:spPr>
          <a:xfrm>
            <a:off x="719848" y="4271360"/>
            <a:ext cx="1767324" cy="60016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438058503"/>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type="title" preserve="1">
  <p:cSld name="Cover Image 3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5954" y="5564218"/>
            <a:ext cx="4595619"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10" name="TextBox 9">
            <a:extLst>
              <a:ext uri="{FF2B5EF4-FFF2-40B4-BE49-F238E27FC236}">
                <a16:creationId xmlns:a16="http://schemas.microsoft.com/office/drawing/2014/main" id="{7CA86E44-B74B-B7BB-8527-08824BDEE7D0}"/>
              </a:ext>
            </a:extLst>
          </p:cNvPr>
          <p:cNvSpPr txBox="1"/>
          <p:nvPr userDrawn="1"/>
        </p:nvSpPr>
        <p:spPr>
          <a:xfrm>
            <a:off x="9640897" y="3686817"/>
            <a:ext cx="1767324" cy="1107996"/>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Legally</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Speaking</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srgbClr val="F37930"/>
                </a:solidFill>
                <a:effectLst/>
                <a:uLnTx/>
                <a:uFillTx/>
                <a:latin typeface="Arial" panose="020B0604020202020204"/>
                <a:ea typeface="+mn-ea"/>
                <a:cs typeface="+mn-cs"/>
              </a:rPr>
              <a:t>2026</a:t>
            </a:r>
            <a:endParaRPr kumimoji="0" lang="en-US" sz="24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2081194590"/>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type="title" preserve="1">
  <p:cSld name="Cover Image 3">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5954" y="5564218"/>
            <a:ext cx="4595619"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8" name="TextBox 7">
            <a:extLst>
              <a:ext uri="{FF2B5EF4-FFF2-40B4-BE49-F238E27FC236}">
                <a16:creationId xmlns:a16="http://schemas.microsoft.com/office/drawing/2014/main" id="{D010199C-E508-FA75-AFAC-36B223ACA309}"/>
              </a:ext>
            </a:extLst>
          </p:cNvPr>
          <p:cNvSpPr txBox="1"/>
          <p:nvPr userDrawn="1"/>
        </p:nvSpPr>
        <p:spPr>
          <a:xfrm>
            <a:off x="9717932" y="4268763"/>
            <a:ext cx="1767324" cy="60016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976602791"/>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preserve="1" userDrawn="1">
  <p:cSld name="Contents / Agenda">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1939386"/>
          </a:xfrm>
        </p:spPr>
        <p:txBody>
          <a:bodyPr lIns="0" tIns="0" rIns="0" bIns="0" anchor="t">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697898" y="6331919"/>
            <a:ext cx="458194" cy="138846"/>
          </a:xfrm>
          <a:prstGeom prst="rect">
            <a:avLst/>
          </a:prstGeom>
        </p:spPr>
      </p:pic>
      <p:sp>
        <p:nvSpPr>
          <p:cNvPr id="4" name="TextBox 3">
            <a:extLst>
              <a:ext uri="{FF2B5EF4-FFF2-40B4-BE49-F238E27FC236}">
                <a16:creationId xmlns:a16="http://schemas.microsoft.com/office/drawing/2014/main" id="{E029181D-78D5-1186-F3EC-8BE0A81A74DC}"/>
              </a:ext>
            </a:extLst>
          </p:cNvPr>
          <p:cNvSpPr txBox="1"/>
          <p:nvPr userDrawn="1"/>
        </p:nvSpPr>
        <p:spPr>
          <a:xfrm>
            <a:off x="3602085" y="6311900"/>
            <a:ext cx="1767324" cy="23083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0" name="Text Placeholder 9">
            <a:extLst>
              <a:ext uri="{FF2B5EF4-FFF2-40B4-BE49-F238E27FC236}">
                <a16:creationId xmlns:a16="http://schemas.microsoft.com/office/drawing/2014/main" id="{5A57DC38-1AE8-3991-2469-0E0864C34B0D}"/>
              </a:ext>
            </a:extLst>
          </p:cNvPr>
          <p:cNvSpPr>
            <a:spLocks noGrp="1"/>
          </p:cNvSpPr>
          <p:nvPr>
            <p:ph type="body" sz="quarter" idx="10" hasCustomPrompt="1"/>
          </p:nvPr>
        </p:nvSpPr>
        <p:spPr>
          <a:xfrm>
            <a:off x="11113476" y="1098550"/>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14" name="Text Placeholder 9">
            <a:extLst>
              <a:ext uri="{FF2B5EF4-FFF2-40B4-BE49-F238E27FC236}">
                <a16:creationId xmlns:a16="http://schemas.microsoft.com/office/drawing/2014/main" id="{DED137A2-9A78-5020-716E-C53A2C2A1C4B}"/>
              </a:ext>
            </a:extLst>
          </p:cNvPr>
          <p:cNvSpPr>
            <a:spLocks noGrp="1"/>
          </p:cNvSpPr>
          <p:nvPr>
            <p:ph type="body" sz="quarter" idx="11" hasCustomPrompt="1"/>
          </p:nvPr>
        </p:nvSpPr>
        <p:spPr>
          <a:xfrm>
            <a:off x="11113476" y="1807796"/>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16" name="Text Placeholder 15">
            <a:extLst>
              <a:ext uri="{FF2B5EF4-FFF2-40B4-BE49-F238E27FC236}">
                <a16:creationId xmlns:a16="http://schemas.microsoft.com/office/drawing/2014/main" id="{4E0DDCD8-F9C7-027E-9748-D91AF55913AA}"/>
              </a:ext>
            </a:extLst>
          </p:cNvPr>
          <p:cNvSpPr>
            <a:spLocks noGrp="1"/>
          </p:cNvSpPr>
          <p:nvPr>
            <p:ph type="body" sz="quarter" idx="12" hasCustomPrompt="1"/>
          </p:nvPr>
        </p:nvSpPr>
        <p:spPr>
          <a:xfrm>
            <a:off x="6380163" y="1807723"/>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5" name="Text Placeholder 9">
            <a:extLst>
              <a:ext uri="{FF2B5EF4-FFF2-40B4-BE49-F238E27FC236}">
                <a16:creationId xmlns:a16="http://schemas.microsoft.com/office/drawing/2014/main" id="{1304FA8B-32C9-AD3A-FCF2-A87DDE82651B}"/>
              </a:ext>
            </a:extLst>
          </p:cNvPr>
          <p:cNvSpPr>
            <a:spLocks noGrp="1"/>
          </p:cNvSpPr>
          <p:nvPr>
            <p:ph type="body" sz="quarter" idx="13" hasCustomPrompt="1"/>
          </p:nvPr>
        </p:nvSpPr>
        <p:spPr>
          <a:xfrm>
            <a:off x="11113476" y="2517042"/>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26" name="Text Placeholder 15">
            <a:extLst>
              <a:ext uri="{FF2B5EF4-FFF2-40B4-BE49-F238E27FC236}">
                <a16:creationId xmlns:a16="http://schemas.microsoft.com/office/drawing/2014/main" id="{A72BF9B9-F625-7602-F1DC-55595F77C7AA}"/>
              </a:ext>
            </a:extLst>
          </p:cNvPr>
          <p:cNvSpPr>
            <a:spLocks noGrp="1"/>
          </p:cNvSpPr>
          <p:nvPr>
            <p:ph type="body" sz="quarter" idx="14" hasCustomPrompt="1"/>
          </p:nvPr>
        </p:nvSpPr>
        <p:spPr>
          <a:xfrm>
            <a:off x="6380163" y="2516960"/>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7" name="Text Placeholder 9">
            <a:extLst>
              <a:ext uri="{FF2B5EF4-FFF2-40B4-BE49-F238E27FC236}">
                <a16:creationId xmlns:a16="http://schemas.microsoft.com/office/drawing/2014/main" id="{648EAA53-8181-B137-9920-4816F21DC7D8}"/>
              </a:ext>
            </a:extLst>
          </p:cNvPr>
          <p:cNvSpPr>
            <a:spLocks noGrp="1"/>
          </p:cNvSpPr>
          <p:nvPr>
            <p:ph type="body" sz="quarter" idx="15" hasCustomPrompt="1"/>
          </p:nvPr>
        </p:nvSpPr>
        <p:spPr>
          <a:xfrm>
            <a:off x="11113476" y="3226288"/>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28" name="Text Placeholder 15">
            <a:extLst>
              <a:ext uri="{FF2B5EF4-FFF2-40B4-BE49-F238E27FC236}">
                <a16:creationId xmlns:a16="http://schemas.microsoft.com/office/drawing/2014/main" id="{C7CC70BC-1CD4-AACD-0EE2-ECA13339C742}"/>
              </a:ext>
            </a:extLst>
          </p:cNvPr>
          <p:cNvSpPr>
            <a:spLocks noGrp="1"/>
          </p:cNvSpPr>
          <p:nvPr>
            <p:ph type="body" sz="quarter" idx="16" hasCustomPrompt="1"/>
          </p:nvPr>
        </p:nvSpPr>
        <p:spPr>
          <a:xfrm>
            <a:off x="6380163" y="3226196"/>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9" name="Text Placeholder 9">
            <a:extLst>
              <a:ext uri="{FF2B5EF4-FFF2-40B4-BE49-F238E27FC236}">
                <a16:creationId xmlns:a16="http://schemas.microsoft.com/office/drawing/2014/main" id="{E03CD955-EAF2-B417-441D-7028C928E017}"/>
              </a:ext>
            </a:extLst>
          </p:cNvPr>
          <p:cNvSpPr>
            <a:spLocks noGrp="1"/>
          </p:cNvSpPr>
          <p:nvPr>
            <p:ph type="body" sz="quarter" idx="17" hasCustomPrompt="1"/>
          </p:nvPr>
        </p:nvSpPr>
        <p:spPr>
          <a:xfrm>
            <a:off x="11113476" y="3935534"/>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0" name="Text Placeholder 15">
            <a:extLst>
              <a:ext uri="{FF2B5EF4-FFF2-40B4-BE49-F238E27FC236}">
                <a16:creationId xmlns:a16="http://schemas.microsoft.com/office/drawing/2014/main" id="{E4FC25E3-F673-DD18-CDE7-8F7F88784D88}"/>
              </a:ext>
            </a:extLst>
          </p:cNvPr>
          <p:cNvSpPr>
            <a:spLocks noGrp="1"/>
          </p:cNvSpPr>
          <p:nvPr>
            <p:ph type="body" sz="quarter" idx="18" hasCustomPrompt="1"/>
          </p:nvPr>
        </p:nvSpPr>
        <p:spPr>
          <a:xfrm>
            <a:off x="6380163" y="3935433"/>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31" name="Text Placeholder 9">
            <a:extLst>
              <a:ext uri="{FF2B5EF4-FFF2-40B4-BE49-F238E27FC236}">
                <a16:creationId xmlns:a16="http://schemas.microsoft.com/office/drawing/2014/main" id="{F7AA5B16-6A50-FE61-B9D2-91C8F23FF44C}"/>
              </a:ext>
            </a:extLst>
          </p:cNvPr>
          <p:cNvSpPr>
            <a:spLocks noGrp="1"/>
          </p:cNvSpPr>
          <p:nvPr>
            <p:ph type="body" sz="quarter" idx="19" hasCustomPrompt="1"/>
          </p:nvPr>
        </p:nvSpPr>
        <p:spPr>
          <a:xfrm>
            <a:off x="11113476" y="4644780"/>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2" name="Text Placeholder 15">
            <a:extLst>
              <a:ext uri="{FF2B5EF4-FFF2-40B4-BE49-F238E27FC236}">
                <a16:creationId xmlns:a16="http://schemas.microsoft.com/office/drawing/2014/main" id="{1DADB271-A7AC-91D3-B643-D284AC7CF0D5}"/>
              </a:ext>
            </a:extLst>
          </p:cNvPr>
          <p:cNvSpPr>
            <a:spLocks noGrp="1"/>
          </p:cNvSpPr>
          <p:nvPr>
            <p:ph type="body" sz="quarter" idx="20" hasCustomPrompt="1"/>
          </p:nvPr>
        </p:nvSpPr>
        <p:spPr>
          <a:xfrm>
            <a:off x="6380163" y="4644669"/>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33" name="Text Placeholder 9">
            <a:extLst>
              <a:ext uri="{FF2B5EF4-FFF2-40B4-BE49-F238E27FC236}">
                <a16:creationId xmlns:a16="http://schemas.microsoft.com/office/drawing/2014/main" id="{B895D3CC-94A8-AEF3-574C-4A91E0C65BF6}"/>
              </a:ext>
            </a:extLst>
          </p:cNvPr>
          <p:cNvSpPr>
            <a:spLocks noGrp="1"/>
          </p:cNvSpPr>
          <p:nvPr>
            <p:ph type="body" sz="quarter" idx="21" hasCustomPrompt="1"/>
          </p:nvPr>
        </p:nvSpPr>
        <p:spPr>
          <a:xfrm>
            <a:off x="11113476" y="5354027"/>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4" name="Text Placeholder 15">
            <a:extLst>
              <a:ext uri="{FF2B5EF4-FFF2-40B4-BE49-F238E27FC236}">
                <a16:creationId xmlns:a16="http://schemas.microsoft.com/office/drawing/2014/main" id="{91E610CB-8730-EA18-69C8-C7CB2AC6A1E9}"/>
              </a:ext>
            </a:extLst>
          </p:cNvPr>
          <p:cNvSpPr>
            <a:spLocks noGrp="1"/>
          </p:cNvSpPr>
          <p:nvPr>
            <p:ph type="body" sz="quarter" idx="22" hasCustomPrompt="1"/>
          </p:nvPr>
        </p:nvSpPr>
        <p:spPr>
          <a:xfrm>
            <a:off x="6380163" y="5353905"/>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6" name="Text Placeholder 15">
            <a:extLst>
              <a:ext uri="{FF2B5EF4-FFF2-40B4-BE49-F238E27FC236}">
                <a16:creationId xmlns:a16="http://schemas.microsoft.com/office/drawing/2014/main" id="{97AF5A72-30E9-1FDA-507C-E57541E3C951}"/>
              </a:ext>
            </a:extLst>
          </p:cNvPr>
          <p:cNvSpPr>
            <a:spLocks noGrp="1"/>
          </p:cNvSpPr>
          <p:nvPr>
            <p:ph type="body" sz="quarter" idx="23" hasCustomPrompt="1"/>
          </p:nvPr>
        </p:nvSpPr>
        <p:spPr>
          <a:xfrm>
            <a:off x="6380163" y="1101870"/>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Tree>
    <p:extLst>
      <p:ext uri="{BB962C8B-B14F-4D97-AF65-F5344CB8AC3E}">
        <p14:creationId xmlns:p14="http://schemas.microsoft.com/office/powerpoint/2010/main" val="1815812219"/>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preserve="1" userDrawn="1">
  <p:cSld name="Section Star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1000460"/>
            <a:ext cx="4595619" cy="4262205"/>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Section Title</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692767" y="6328473"/>
            <a:ext cx="470732" cy="142777"/>
          </a:xfrm>
          <a:prstGeom prst="rect">
            <a:avLst/>
          </a:prstGeom>
        </p:spPr>
      </p:pic>
      <p:sp>
        <p:nvSpPr>
          <p:cNvPr id="8" name="TextBox 7">
            <a:extLst>
              <a:ext uri="{FF2B5EF4-FFF2-40B4-BE49-F238E27FC236}">
                <a16:creationId xmlns:a16="http://schemas.microsoft.com/office/drawing/2014/main" id="{D010199C-E508-FA75-AFAC-36B223ACA309}"/>
              </a:ext>
            </a:extLst>
          </p:cNvPr>
          <p:cNvSpPr txBox="1"/>
          <p:nvPr userDrawn="1"/>
        </p:nvSpPr>
        <p:spPr>
          <a:xfrm>
            <a:off x="4885110" y="6311900"/>
            <a:ext cx="1767324" cy="23083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FFFFFF"/>
                </a:solidFill>
                <a:effectLst/>
                <a:uLnTx/>
                <a:uFillTx/>
                <a:latin typeface="Arial" panose="020B0604020202020204"/>
                <a:ea typeface="+mn-ea"/>
                <a:cs typeface="+mn-cs"/>
              </a:rPr>
              <a:t>The Big Small Firm</a:t>
            </a:r>
            <a:endParaRPr kumimoji="0" lang="en-US" sz="9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
        <p:nvSpPr>
          <p:cNvPr id="4" name="TextBox 3">
            <a:extLst>
              <a:ext uri="{FF2B5EF4-FFF2-40B4-BE49-F238E27FC236}">
                <a16:creationId xmlns:a16="http://schemas.microsoft.com/office/drawing/2014/main" id="{47199F70-E169-C0EE-BA71-BF39ABF3310C}"/>
              </a:ext>
            </a:extLst>
          </p:cNvPr>
          <p:cNvSpPr txBox="1"/>
          <p:nvPr userDrawn="1"/>
        </p:nvSpPr>
        <p:spPr>
          <a:xfrm>
            <a:off x="10138514" y="6311900"/>
            <a:ext cx="1767324" cy="23083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ADE3794-74A2-A744-972E-DD75DD50B2D8}"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spTree>
    <p:extLst>
      <p:ext uri="{BB962C8B-B14F-4D97-AF65-F5344CB8AC3E}">
        <p14:creationId xmlns:p14="http://schemas.microsoft.com/office/powerpoint/2010/main" val="509033948"/>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preserve="1" userDrawn="1">
  <p:cSld name="Content Speaker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2488658" cy="4683932"/>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0" name="Picture Placeholder 9">
            <a:extLst>
              <a:ext uri="{FF2B5EF4-FFF2-40B4-BE49-F238E27FC236}">
                <a16:creationId xmlns:a16="http://schemas.microsoft.com/office/drawing/2014/main" id="{D6437B46-ED6B-0CE3-406B-D54D60A0CA84}"/>
              </a:ext>
            </a:extLst>
          </p:cNvPr>
          <p:cNvSpPr>
            <a:spLocks noGrp="1"/>
          </p:cNvSpPr>
          <p:nvPr>
            <p:ph type="pic" sz="quarter" idx="10"/>
          </p:nvPr>
        </p:nvSpPr>
        <p:spPr>
          <a:xfrm>
            <a:off x="3606800" y="1562100"/>
            <a:ext cx="2489200" cy="2489200"/>
          </a:xfrm>
        </p:spPr>
        <p:txBody>
          <a:bodyPr/>
          <a:lstStyle/>
          <a:p>
            <a:r>
              <a:rPr lang="en-US" smtClean="0"/>
              <a:t>Click icon to add picture</a:t>
            </a:r>
            <a:endParaRPr lang="en-US"/>
          </a:p>
        </p:txBody>
      </p:sp>
      <p:sp>
        <p:nvSpPr>
          <p:cNvPr id="13" name="Picture Placeholder 9">
            <a:extLst>
              <a:ext uri="{FF2B5EF4-FFF2-40B4-BE49-F238E27FC236}">
                <a16:creationId xmlns:a16="http://schemas.microsoft.com/office/drawing/2014/main" id="{64362383-D533-E9E7-F6C5-7DE2EB875D0E}"/>
              </a:ext>
            </a:extLst>
          </p:cNvPr>
          <p:cNvSpPr>
            <a:spLocks noGrp="1"/>
          </p:cNvSpPr>
          <p:nvPr>
            <p:ph type="pic" sz="quarter" idx="11"/>
          </p:nvPr>
        </p:nvSpPr>
        <p:spPr>
          <a:xfrm>
            <a:off x="6419448" y="1562100"/>
            <a:ext cx="2489200" cy="2489200"/>
          </a:xfrm>
        </p:spPr>
        <p:txBody>
          <a:bodyPr/>
          <a:lstStyle/>
          <a:p>
            <a:r>
              <a:rPr lang="en-US" smtClean="0"/>
              <a:t>Click icon to add picture</a:t>
            </a:r>
            <a:endParaRPr lang="en-US"/>
          </a:p>
        </p:txBody>
      </p:sp>
      <p:sp>
        <p:nvSpPr>
          <p:cNvPr id="16" name="Picture Placeholder 9">
            <a:extLst>
              <a:ext uri="{FF2B5EF4-FFF2-40B4-BE49-F238E27FC236}">
                <a16:creationId xmlns:a16="http://schemas.microsoft.com/office/drawing/2014/main" id="{0DE29A69-0FD8-0A12-613F-B34A807F1189}"/>
              </a:ext>
            </a:extLst>
          </p:cNvPr>
          <p:cNvSpPr>
            <a:spLocks noGrp="1"/>
          </p:cNvSpPr>
          <p:nvPr>
            <p:ph type="pic" sz="quarter" idx="12"/>
          </p:nvPr>
        </p:nvSpPr>
        <p:spPr>
          <a:xfrm>
            <a:off x="9245579" y="1562100"/>
            <a:ext cx="2489200" cy="2489200"/>
          </a:xfrm>
        </p:spPr>
        <p:txBody>
          <a:bodyPr/>
          <a:lstStyle/>
          <a:p>
            <a:r>
              <a:rPr lang="en-US" smtClean="0"/>
              <a:t>Click icon to add picture</a:t>
            </a:r>
            <a:endParaRPr lang="en-US"/>
          </a:p>
        </p:txBody>
      </p:sp>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21" name="Text Placeholder 8">
            <a:extLst>
              <a:ext uri="{FF2B5EF4-FFF2-40B4-BE49-F238E27FC236}">
                <a16:creationId xmlns:a16="http://schemas.microsoft.com/office/drawing/2014/main" id="{1BDD7A31-8EA7-5B60-EC9C-706EAEF027E3}"/>
              </a:ext>
            </a:extLst>
          </p:cNvPr>
          <p:cNvSpPr>
            <a:spLocks noGrp="1"/>
          </p:cNvSpPr>
          <p:nvPr>
            <p:ph type="body" sz="quarter" idx="14" hasCustomPrompt="1"/>
          </p:nvPr>
        </p:nvSpPr>
        <p:spPr>
          <a:xfrm>
            <a:off x="6419448"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23" name="Text Placeholder 8">
            <a:extLst>
              <a:ext uri="{FF2B5EF4-FFF2-40B4-BE49-F238E27FC236}">
                <a16:creationId xmlns:a16="http://schemas.microsoft.com/office/drawing/2014/main" id="{FEA64B6B-BE15-0E00-B0E8-88867D444A53}"/>
              </a:ext>
            </a:extLst>
          </p:cNvPr>
          <p:cNvSpPr>
            <a:spLocks noGrp="1"/>
          </p:cNvSpPr>
          <p:nvPr>
            <p:ph type="body" sz="quarter" idx="15" hasCustomPrompt="1"/>
          </p:nvPr>
        </p:nvSpPr>
        <p:spPr>
          <a:xfrm>
            <a:off x="9245579"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25" name="Text Placeholder 8">
            <a:extLst>
              <a:ext uri="{FF2B5EF4-FFF2-40B4-BE49-F238E27FC236}">
                <a16:creationId xmlns:a16="http://schemas.microsoft.com/office/drawing/2014/main" id="{1B5C1E3F-7B55-84D1-7E8A-F0AEF6CEF309}"/>
              </a:ext>
            </a:extLst>
          </p:cNvPr>
          <p:cNvSpPr>
            <a:spLocks noGrp="1"/>
          </p:cNvSpPr>
          <p:nvPr>
            <p:ph type="body" sz="quarter" idx="16" hasCustomPrompt="1"/>
          </p:nvPr>
        </p:nvSpPr>
        <p:spPr>
          <a:xfrm>
            <a:off x="6419448"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
        <p:nvSpPr>
          <p:cNvPr id="26" name="Text Placeholder 8">
            <a:extLst>
              <a:ext uri="{FF2B5EF4-FFF2-40B4-BE49-F238E27FC236}">
                <a16:creationId xmlns:a16="http://schemas.microsoft.com/office/drawing/2014/main" id="{1BF69D11-1EFF-5498-6000-A6C139C08A7B}"/>
              </a:ext>
            </a:extLst>
          </p:cNvPr>
          <p:cNvSpPr>
            <a:spLocks noGrp="1"/>
          </p:cNvSpPr>
          <p:nvPr>
            <p:ph type="body" sz="quarter" idx="17" hasCustomPrompt="1"/>
          </p:nvPr>
        </p:nvSpPr>
        <p:spPr>
          <a:xfrm>
            <a:off x="9232096"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
        <p:nvSpPr>
          <p:cNvPr id="4" name="Text Placeholder 8">
            <a:extLst>
              <a:ext uri="{FF2B5EF4-FFF2-40B4-BE49-F238E27FC236}">
                <a16:creationId xmlns:a16="http://schemas.microsoft.com/office/drawing/2014/main" id="{F95BC95C-5031-47D4-F539-C112B4049370}"/>
              </a:ext>
            </a:extLst>
          </p:cNvPr>
          <p:cNvSpPr>
            <a:spLocks noGrp="1"/>
          </p:cNvSpPr>
          <p:nvPr>
            <p:ph type="body" sz="quarter" idx="18" hasCustomPrompt="1"/>
          </p:nvPr>
        </p:nvSpPr>
        <p:spPr>
          <a:xfrm>
            <a:off x="3596037"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6" name="Text Placeholder 8">
            <a:extLst>
              <a:ext uri="{FF2B5EF4-FFF2-40B4-BE49-F238E27FC236}">
                <a16:creationId xmlns:a16="http://schemas.microsoft.com/office/drawing/2014/main" id="{3109D3E0-B7CE-63DD-12D1-2CA5684B9A97}"/>
              </a:ext>
            </a:extLst>
          </p:cNvPr>
          <p:cNvSpPr>
            <a:spLocks noGrp="1"/>
          </p:cNvSpPr>
          <p:nvPr>
            <p:ph type="body" sz="quarter" idx="19" hasCustomPrompt="1"/>
          </p:nvPr>
        </p:nvSpPr>
        <p:spPr>
          <a:xfrm>
            <a:off x="3596037"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Tree>
    <p:extLst>
      <p:ext uri="{BB962C8B-B14F-4D97-AF65-F5344CB8AC3E}">
        <p14:creationId xmlns:p14="http://schemas.microsoft.com/office/powerpoint/2010/main" val="2919663877"/>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preserve="1" userDrawn="1">
  <p:cSld name="Content Blank">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2488658" cy="4683932"/>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79869982"/>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preserve="1" userDrawn="1">
  <p:cSld name="Content Text + Image Righ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4736902" cy="705780"/>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Picture Placeholder 3">
            <a:extLst>
              <a:ext uri="{FF2B5EF4-FFF2-40B4-BE49-F238E27FC236}">
                <a16:creationId xmlns:a16="http://schemas.microsoft.com/office/drawing/2014/main" id="{999E78D5-2E60-14F3-EBA7-1D2BE15557A2}"/>
              </a:ext>
            </a:extLst>
          </p:cNvPr>
          <p:cNvSpPr>
            <a:spLocks noGrp="1"/>
          </p:cNvSpPr>
          <p:nvPr>
            <p:ph type="pic" sz="quarter" idx="10"/>
          </p:nvPr>
        </p:nvSpPr>
        <p:spPr>
          <a:xfrm>
            <a:off x="6096000" y="576263"/>
            <a:ext cx="5700185" cy="4945644"/>
          </a:xfrm>
        </p:spPr>
        <p:txBody>
          <a:bodyPr/>
          <a:lstStyle/>
          <a:p>
            <a:r>
              <a:rPr lang="en-US" smtClean="0"/>
              <a:t>Click icon to add picture</a:t>
            </a:r>
            <a:endParaRPr lang="en-US"/>
          </a:p>
        </p:txBody>
      </p:sp>
      <p:sp>
        <p:nvSpPr>
          <p:cNvPr id="8" name="Text Placeholder 3">
            <a:extLst>
              <a:ext uri="{FF2B5EF4-FFF2-40B4-BE49-F238E27FC236}">
                <a16:creationId xmlns:a16="http://schemas.microsoft.com/office/drawing/2014/main" id="{D8D4A502-BBFB-8136-686D-FFF27E72E6AA}"/>
              </a:ext>
            </a:extLst>
          </p:cNvPr>
          <p:cNvSpPr>
            <a:spLocks noGrp="1"/>
          </p:cNvSpPr>
          <p:nvPr>
            <p:ph type="body" sz="quarter" idx="11"/>
          </p:nvPr>
        </p:nvSpPr>
        <p:spPr>
          <a:xfrm>
            <a:off x="705955" y="1557563"/>
            <a:ext cx="4736360" cy="396433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436830910"/>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preserve="1" userDrawn="1">
  <p:cSld name="Content Text + Image Lef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283" y="578734"/>
            <a:ext cx="4736902" cy="705780"/>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Picture Placeholder 3">
            <a:extLst>
              <a:ext uri="{FF2B5EF4-FFF2-40B4-BE49-F238E27FC236}">
                <a16:creationId xmlns:a16="http://schemas.microsoft.com/office/drawing/2014/main" id="{999E78D5-2E60-14F3-EBA7-1D2BE15557A2}"/>
              </a:ext>
            </a:extLst>
          </p:cNvPr>
          <p:cNvSpPr>
            <a:spLocks noGrp="1"/>
          </p:cNvSpPr>
          <p:nvPr>
            <p:ph type="pic" sz="quarter" idx="10"/>
          </p:nvPr>
        </p:nvSpPr>
        <p:spPr>
          <a:xfrm>
            <a:off x="705955" y="576263"/>
            <a:ext cx="5700185" cy="4945644"/>
          </a:xfrm>
        </p:spPr>
        <p:txBody>
          <a:bodyPr/>
          <a:lstStyle/>
          <a:p>
            <a:r>
              <a:rPr lang="en-US" smtClean="0"/>
              <a:t>Click icon to add picture</a:t>
            </a:r>
            <a:endParaRPr lang="en-US"/>
          </a:p>
        </p:txBody>
      </p:sp>
      <p:sp>
        <p:nvSpPr>
          <p:cNvPr id="6" name="Text Placeholder 3">
            <a:extLst>
              <a:ext uri="{FF2B5EF4-FFF2-40B4-BE49-F238E27FC236}">
                <a16:creationId xmlns:a16="http://schemas.microsoft.com/office/drawing/2014/main" id="{B3AAD1E2-A02D-3B32-5C3F-F5C7CC8F3683}"/>
              </a:ext>
            </a:extLst>
          </p:cNvPr>
          <p:cNvSpPr>
            <a:spLocks noGrp="1"/>
          </p:cNvSpPr>
          <p:nvPr>
            <p:ph type="body" sz="quarter" idx="11"/>
          </p:nvPr>
        </p:nvSpPr>
        <p:spPr>
          <a:xfrm>
            <a:off x="7059825" y="1561032"/>
            <a:ext cx="4736360" cy="396433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1153735389"/>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preserve="1" userDrawn="1">
  <p:cSld name="Content Single Image">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4" name="Picture Placeholder 3">
            <a:extLst>
              <a:ext uri="{FF2B5EF4-FFF2-40B4-BE49-F238E27FC236}">
                <a16:creationId xmlns:a16="http://schemas.microsoft.com/office/drawing/2014/main" id="{686470C8-0844-A0EF-87A4-5620CF9AC72F}"/>
              </a:ext>
            </a:extLst>
          </p:cNvPr>
          <p:cNvSpPr>
            <a:spLocks noGrp="1"/>
          </p:cNvSpPr>
          <p:nvPr>
            <p:ph type="pic" sz="quarter" idx="10"/>
          </p:nvPr>
        </p:nvSpPr>
        <p:spPr>
          <a:xfrm>
            <a:off x="734546" y="576263"/>
            <a:ext cx="11061639" cy="4945644"/>
          </a:xfrm>
        </p:spPr>
        <p:txBody>
          <a:bodyPr/>
          <a:lstStyle/>
          <a:p>
            <a:r>
              <a:rPr lang="en-US" smtClean="0"/>
              <a:t>Click icon to add picture</a:t>
            </a:r>
            <a:endParaRPr lang="en-US"/>
          </a:p>
        </p:txBody>
      </p:sp>
    </p:spTree>
    <p:extLst>
      <p:ext uri="{BB962C8B-B14F-4D97-AF65-F5344CB8AC3E}">
        <p14:creationId xmlns:p14="http://schemas.microsoft.com/office/powerpoint/2010/main" val="2168247008"/>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preserve="1" userDrawn="1">
  <p:cSld name="End">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4" y="3781427"/>
            <a:ext cx="4382881" cy="108749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End Slide Message</a:t>
            </a:r>
            <a:endParaRPr lang="en-US" dirty="0"/>
          </a:p>
        </p:txBody>
      </p:sp>
      <p:sp>
        <p:nvSpPr>
          <p:cNvPr id="8" name="TextBox 7">
            <a:extLst>
              <a:ext uri="{FF2B5EF4-FFF2-40B4-BE49-F238E27FC236}">
                <a16:creationId xmlns:a16="http://schemas.microsoft.com/office/drawing/2014/main" id="{D010199C-E508-FA75-AFAC-36B223ACA309}"/>
              </a:ext>
            </a:extLst>
          </p:cNvPr>
          <p:cNvSpPr txBox="1"/>
          <p:nvPr userDrawn="1"/>
        </p:nvSpPr>
        <p:spPr>
          <a:xfrm>
            <a:off x="9717932" y="4268763"/>
            <a:ext cx="1767324" cy="60016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
        <p:nvSpPr>
          <p:cNvPr id="7" name="Subtitle 2">
            <a:extLst>
              <a:ext uri="{FF2B5EF4-FFF2-40B4-BE49-F238E27FC236}">
                <a16:creationId xmlns:a16="http://schemas.microsoft.com/office/drawing/2014/main" id="{FAD6BBFB-C24F-B573-C956-6B77C7C487CE}"/>
              </a:ext>
            </a:extLst>
          </p:cNvPr>
          <p:cNvSpPr txBox="1">
            <a:spLocks/>
          </p:cNvSpPr>
          <p:nvPr userDrawn="1"/>
        </p:nvSpPr>
        <p:spPr>
          <a:xfrm>
            <a:off x="1798412" y="6116568"/>
            <a:ext cx="1639732" cy="256938"/>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400" b="0" i="0" kern="1200">
                <a:solidFill>
                  <a:schemeClr val="accent4"/>
                </a:solidFill>
                <a:latin typeface="Alliance No.2 Light" pitchFamily="2" charset="77"/>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b="0" i="0" kern="1200">
                <a:solidFill>
                  <a:schemeClr val="tx1"/>
                </a:solidFill>
                <a:latin typeface="Alliance No.2 Light" pitchFamily="2" charset="77"/>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Alliance No.2 Light" pitchFamily="2" charset="77"/>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100" b="0" i="0" u="none" strike="noStrike" kern="1200" cap="none" spc="0" normalizeH="0" baseline="0" noProof="0" dirty="0" err="1">
                <a:ln>
                  <a:noFill/>
                </a:ln>
                <a:solidFill>
                  <a:srgbClr val="343741"/>
                </a:solidFill>
                <a:effectLst/>
                <a:uLnTx/>
                <a:uFillTx/>
                <a:latin typeface="Arial" panose="020B0604020202020204"/>
                <a:ea typeface="+mn-ea"/>
                <a:cs typeface="Arial" panose="020B0604020202020204" pitchFamily="34" charset="0"/>
              </a:rPr>
              <a:t>thebigsmallfirm</a:t>
            </a:r>
            <a:endParaRPr kumimoji="0" lang="en-US" sz="1100" b="0" i="0" u="none" strike="noStrike" kern="1200" cap="none" spc="0" normalizeH="0" baseline="0" noProof="0" dirty="0">
              <a:ln>
                <a:noFill/>
              </a:ln>
              <a:solidFill>
                <a:srgbClr val="343741"/>
              </a:solidFill>
              <a:effectLst/>
              <a:uLnTx/>
              <a:uFillTx/>
              <a:latin typeface="Arial" panose="020B0604020202020204"/>
              <a:ea typeface="+mn-ea"/>
              <a:cs typeface="Arial" panose="020B0604020202020204" pitchFamily="34" charset="0"/>
            </a:endParaRPr>
          </a:p>
        </p:txBody>
      </p:sp>
      <p:pic>
        <p:nvPicPr>
          <p:cNvPr id="4" name="Picture 3">
            <a:extLst>
              <a:ext uri="{FF2B5EF4-FFF2-40B4-BE49-F238E27FC236}">
                <a16:creationId xmlns:a16="http://schemas.microsoft.com/office/drawing/2014/main" id="{2CEA1D7F-0A91-FF16-07CB-FC5A192829F5}"/>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10665671" y="829581"/>
            <a:ext cx="757330" cy="229705"/>
          </a:xfrm>
          <a:prstGeom prst="rect">
            <a:avLst/>
          </a:prstGeom>
        </p:spPr>
      </p:pic>
      <p:sp>
        <p:nvSpPr>
          <p:cNvPr id="6" name="Subtitle 2">
            <a:extLst>
              <a:ext uri="{FF2B5EF4-FFF2-40B4-BE49-F238E27FC236}">
                <a16:creationId xmlns:a16="http://schemas.microsoft.com/office/drawing/2014/main" id="{E67CC62C-9E8F-2FC9-E35C-F9737E3EABAA}"/>
              </a:ext>
            </a:extLst>
          </p:cNvPr>
          <p:cNvSpPr txBox="1">
            <a:spLocks/>
          </p:cNvSpPr>
          <p:nvPr userDrawn="1"/>
        </p:nvSpPr>
        <p:spPr>
          <a:xfrm>
            <a:off x="4604917" y="6116568"/>
            <a:ext cx="1886195" cy="256938"/>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400" b="0" i="0" kern="1200">
                <a:solidFill>
                  <a:schemeClr val="accent4"/>
                </a:solidFill>
                <a:latin typeface="Alliance No.2 Light" pitchFamily="2" charset="77"/>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b="0" i="0" kern="1200">
                <a:solidFill>
                  <a:schemeClr val="tx1"/>
                </a:solidFill>
                <a:latin typeface="Alliance No.2 Light" pitchFamily="2" charset="77"/>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Alliance No.2 Light" pitchFamily="2" charset="77"/>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100" b="1" i="0" u="none" strike="noStrike" kern="1200" cap="none" spc="0" normalizeH="0" baseline="0" noProof="0" dirty="0" err="1">
                <a:ln>
                  <a:noFill/>
                </a:ln>
                <a:solidFill>
                  <a:srgbClr val="343741"/>
                </a:solidFill>
                <a:effectLst/>
                <a:uLnTx/>
                <a:uFillTx/>
                <a:latin typeface="Arial" panose="020B0604020202020204"/>
                <a:ea typeface="+mn-ea"/>
                <a:cs typeface="Arial" panose="020B0604020202020204" pitchFamily="34" charset="0"/>
              </a:rPr>
              <a:t>www.stbb.co.za</a:t>
            </a:r>
            <a:endParaRPr kumimoji="0" lang="en-US" sz="1100" b="1" i="0" u="none" strike="noStrike" kern="1200" cap="none" spc="0" normalizeH="0" baseline="0" noProof="0" dirty="0">
              <a:ln>
                <a:noFill/>
              </a:ln>
              <a:solidFill>
                <a:srgbClr val="343741"/>
              </a:solidFill>
              <a:effectLst/>
              <a:uLnTx/>
              <a:uFillTx/>
              <a:latin typeface="Arial" panose="020B0604020202020204"/>
              <a:ea typeface="+mn-ea"/>
              <a:cs typeface="Arial" panose="020B0604020202020204" pitchFamily="34" charset="0"/>
            </a:endParaRPr>
          </a:p>
        </p:txBody>
      </p:sp>
      <p:pic>
        <p:nvPicPr>
          <p:cNvPr id="19" name="Picture 18" descr="A white letter f on a dark background&#10;&#10;AI-generated content may be incorrect.">
            <a:extLst>
              <a:ext uri="{FF2B5EF4-FFF2-40B4-BE49-F238E27FC236}">
                <a16:creationId xmlns:a16="http://schemas.microsoft.com/office/drawing/2014/main" id="{90A998BC-294D-7726-02B8-FA5F38D9A2F2}"/>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1047267" y="6116568"/>
            <a:ext cx="273050" cy="273050"/>
          </a:xfrm>
          <a:prstGeom prst="rect">
            <a:avLst/>
          </a:prstGeom>
        </p:spPr>
      </p:pic>
      <p:pic>
        <p:nvPicPr>
          <p:cNvPr id="22" name="Picture 21" descr="A logo of a camera&#10;&#10;AI-generated content may be incorrect.">
            <a:extLst>
              <a:ext uri="{FF2B5EF4-FFF2-40B4-BE49-F238E27FC236}">
                <a16:creationId xmlns:a16="http://schemas.microsoft.com/office/drawing/2014/main" id="{A5ACCB66-6AAB-FDD3-B9C7-83C048A5237E}"/>
              </a:ext>
            </a:extLst>
          </p:cNvPr>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1388579" y="6116568"/>
            <a:ext cx="273050" cy="273050"/>
          </a:xfrm>
          <a:prstGeom prst="rect">
            <a:avLst/>
          </a:prstGeom>
        </p:spPr>
      </p:pic>
      <p:pic>
        <p:nvPicPr>
          <p:cNvPr id="24" name="Picture 23" descr="A white letter on a black background&#10;&#10;AI-generated content may be incorrect.">
            <a:extLst>
              <a:ext uri="{FF2B5EF4-FFF2-40B4-BE49-F238E27FC236}">
                <a16:creationId xmlns:a16="http://schemas.microsoft.com/office/drawing/2014/main" id="{17ED2889-97AE-67FE-2698-2A8A89DCBA1D}"/>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705955" y="6116568"/>
            <a:ext cx="273050" cy="273050"/>
          </a:xfrm>
          <a:prstGeom prst="rect">
            <a:avLst/>
          </a:prstGeom>
        </p:spPr>
      </p:pic>
    </p:spTree>
    <p:extLst>
      <p:ext uri="{BB962C8B-B14F-4D97-AF65-F5344CB8AC3E}">
        <p14:creationId xmlns:p14="http://schemas.microsoft.com/office/powerpoint/2010/main" val="2853618334"/>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userDrawn="1">
  <p:cSld name="24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401006"/>
            <a:ext cx="5319195" cy="507395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3" name="Text Placeholder 13">
            <a:extLst>
              <a:ext uri="{FF2B5EF4-FFF2-40B4-BE49-F238E27FC236}">
                <a16:creationId xmlns:a16="http://schemas.microsoft.com/office/drawing/2014/main" id="{C50AAF10-F935-C2F1-9CAF-6E3FFB4DA805}"/>
              </a:ext>
            </a:extLst>
          </p:cNvPr>
          <p:cNvSpPr>
            <a:spLocks noGrp="1"/>
          </p:cNvSpPr>
          <p:nvPr>
            <p:ph type="body" sz="quarter" idx="12"/>
          </p:nvPr>
        </p:nvSpPr>
        <p:spPr>
          <a:xfrm>
            <a:off x="6438122" y="1385455"/>
            <a:ext cx="5319196" cy="507395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6EEBCA77-2BD1-D620-2A78-365893AA628C}"/>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200144645"/>
      </p:ext>
    </p:extLst>
  </p:cSld>
  <p:clrMapOvr>
    <a:masterClrMapping/>
  </p:clrMapOvr>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117" Type="http://schemas.openxmlformats.org/officeDocument/2006/relationships/slideLayout" Target="../slideLayouts/slideLayout117.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84" Type="http://schemas.openxmlformats.org/officeDocument/2006/relationships/slideLayout" Target="../slideLayouts/slideLayout84.xml"/><Relationship Id="rId89" Type="http://schemas.openxmlformats.org/officeDocument/2006/relationships/slideLayout" Target="../slideLayouts/slideLayout89.xml"/><Relationship Id="rId112" Type="http://schemas.openxmlformats.org/officeDocument/2006/relationships/slideLayout" Target="../slideLayouts/slideLayout112.xml"/><Relationship Id="rId16" Type="http://schemas.openxmlformats.org/officeDocument/2006/relationships/slideLayout" Target="../slideLayouts/slideLayout16.xml"/><Relationship Id="rId107" Type="http://schemas.openxmlformats.org/officeDocument/2006/relationships/slideLayout" Target="../slideLayouts/slideLayout107.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66" Type="http://schemas.openxmlformats.org/officeDocument/2006/relationships/slideLayout" Target="../slideLayouts/slideLayout66.xml"/><Relationship Id="rId74" Type="http://schemas.openxmlformats.org/officeDocument/2006/relationships/slideLayout" Target="../slideLayouts/slideLayout74.xml"/><Relationship Id="rId79" Type="http://schemas.openxmlformats.org/officeDocument/2006/relationships/slideLayout" Target="../slideLayouts/slideLayout79.xml"/><Relationship Id="rId87" Type="http://schemas.openxmlformats.org/officeDocument/2006/relationships/slideLayout" Target="../slideLayouts/slideLayout87.xml"/><Relationship Id="rId102" Type="http://schemas.openxmlformats.org/officeDocument/2006/relationships/slideLayout" Target="../slideLayouts/slideLayout102.xml"/><Relationship Id="rId110" Type="http://schemas.openxmlformats.org/officeDocument/2006/relationships/slideLayout" Target="../slideLayouts/slideLayout110.xml"/><Relationship Id="rId115" Type="http://schemas.openxmlformats.org/officeDocument/2006/relationships/slideLayout" Target="../slideLayouts/slideLayout115.xml"/><Relationship Id="rId5" Type="http://schemas.openxmlformats.org/officeDocument/2006/relationships/slideLayout" Target="../slideLayouts/slideLayout5.xml"/><Relationship Id="rId61" Type="http://schemas.openxmlformats.org/officeDocument/2006/relationships/slideLayout" Target="../slideLayouts/slideLayout61.xml"/><Relationship Id="rId82" Type="http://schemas.openxmlformats.org/officeDocument/2006/relationships/slideLayout" Target="../slideLayouts/slideLayout82.xml"/><Relationship Id="rId90" Type="http://schemas.openxmlformats.org/officeDocument/2006/relationships/slideLayout" Target="../slideLayouts/slideLayout90.xml"/><Relationship Id="rId95" Type="http://schemas.openxmlformats.org/officeDocument/2006/relationships/slideLayout" Target="../slideLayouts/slideLayout95.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77" Type="http://schemas.openxmlformats.org/officeDocument/2006/relationships/slideLayout" Target="../slideLayouts/slideLayout77.xml"/><Relationship Id="rId100" Type="http://schemas.openxmlformats.org/officeDocument/2006/relationships/slideLayout" Target="../slideLayouts/slideLayout100.xml"/><Relationship Id="rId105" Type="http://schemas.openxmlformats.org/officeDocument/2006/relationships/slideLayout" Target="../slideLayouts/slideLayout105.xml"/><Relationship Id="rId113" Type="http://schemas.openxmlformats.org/officeDocument/2006/relationships/slideLayout" Target="../slideLayouts/slideLayout113.xml"/><Relationship Id="rId118" Type="http://schemas.openxmlformats.org/officeDocument/2006/relationships/slideLayout" Target="../slideLayouts/slideLayout118.xml"/><Relationship Id="rId8" Type="http://schemas.openxmlformats.org/officeDocument/2006/relationships/slideLayout" Target="../slideLayouts/slideLayout8.xml"/><Relationship Id="rId51" Type="http://schemas.openxmlformats.org/officeDocument/2006/relationships/slideLayout" Target="../slideLayouts/slideLayout51.xml"/><Relationship Id="rId72" Type="http://schemas.openxmlformats.org/officeDocument/2006/relationships/slideLayout" Target="../slideLayouts/slideLayout72.xml"/><Relationship Id="rId80" Type="http://schemas.openxmlformats.org/officeDocument/2006/relationships/slideLayout" Target="../slideLayouts/slideLayout80.xml"/><Relationship Id="rId85" Type="http://schemas.openxmlformats.org/officeDocument/2006/relationships/slideLayout" Target="../slideLayouts/slideLayout85.xml"/><Relationship Id="rId93" Type="http://schemas.openxmlformats.org/officeDocument/2006/relationships/slideLayout" Target="../slideLayouts/slideLayout93.xml"/><Relationship Id="rId98" Type="http://schemas.openxmlformats.org/officeDocument/2006/relationships/slideLayout" Target="../slideLayouts/slideLayout98.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103" Type="http://schemas.openxmlformats.org/officeDocument/2006/relationships/slideLayout" Target="../slideLayouts/slideLayout103.xml"/><Relationship Id="rId108" Type="http://schemas.openxmlformats.org/officeDocument/2006/relationships/slideLayout" Target="../slideLayouts/slideLayout108.xml"/><Relationship Id="rId116" Type="http://schemas.openxmlformats.org/officeDocument/2006/relationships/slideLayout" Target="../slideLayouts/slideLayout116.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slideLayout" Target="../slideLayouts/slideLayout70.xml"/><Relationship Id="rId75" Type="http://schemas.openxmlformats.org/officeDocument/2006/relationships/slideLayout" Target="../slideLayouts/slideLayout75.xml"/><Relationship Id="rId83" Type="http://schemas.openxmlformats.org/officeDocument/2006/relationships/slideLayout" Target="../slideLayouts/slideLayout83.xml"/><Relationship Id="rId88" Type="http://schemas.openxmlformats.org/officeDocument/2006/relationships/slideLayout" Target="../slideLayouts/slideLayout88.xml"/><Relationship Id="rId91" Type="http://schemas.openxmlformats.org/officeDocument/2006/relationships/slideLayout" Target="../slideLayouts/slideLayout91.xml"/><Relationship Id="rId96" Type="http://schemas.openxmlformats.org/officeDocument/2006/relationships/slideLayout" Target="../slideLayouts/slideLayout96.xml"/><Relationship Id="rId111" Type="http://schemas.openxmlformats.org/officeDocument/2006/relationships/slideLayout" Target="../slideLayouts/slideLayout111.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6" Type="http://schemas.openxmlformats.org/officeDocument/2006/relationships/slideLayout" Target="../slideLayouts/slideLayout106.xml"/><Relationship Id="rId114" Type="http://schemas.openxmlformats.org/officeDocument/2006/relationships/slideLayout" Target="../slideLayouts/slideLayout114.xml"/><Relationship Id="rId119" Type="http://schemas.openxmlformats.org/officeDocument/2006/relationships/slideLayout" Target="../slideLayouts/slideLayout119.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73" Type="http://schemas.openxmlformats.org/officeDocument/2006/relationships/slideLayout" Target="../slideLayouts/slideLayout73.xml"/><Relationship Id="rId78" Type="http://schemas.openxmlformats.org/officeDocument/2006/relationships/slideLayout" Target="../slideLayouts/slideLayout78.xml"/><Relationship Id="rId81" Type="http://schemas.openxmlformats.org/officeDocument/2006/relationships/slideLayout" Target="../slideLayouts/slideLayout81.xml"/><Relationship Id="rId86" Type="http://schemas.openxmlformats.org/officeDocument/2006/relationships/slideLayout" Target="../slideLayouts/slideLayout86.xml"/><Relationship Id="rId94" Type="http://schemas.openxmlformats.org/officeDocument/2006/relationships/slideLayout" Target="../slideLayouts/slideLayout94.xml"/><Relationship Id="rId99" Type="http://schemas.openxmlformats.org/officeDocument/2006/relationships/slideLayout" Target="../slideLayouts/slideLayout99.xml"/><Relationship Id="rId101" Type="http://schemas.openxmlformats.org/officeDocument/2006/relationships/slideLayout" Target="../slideLayouts/slideLayout101.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109" Type="http://schemas.openxmlformats.org/officeDocument/2006/relationships/slideLayout" Target="../slideLayouts/slideLayout10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6" Type="http://schemas.openxmlformats.org/officeDocument/2006/relationships/slideLayout" Target="../slideLayouts/slideLayout76.xml"/><Relationship Id="rId97" Type="http://schemas.openxmlformats.org/officeDocument/2006/relationships/slideLayout" Target="../slideLayouts/slideLayout97.xml"/><Relationship Id="rId104" Type="http://schemas.openxmlformats.org/officeDocument/2006/relationships/slideLayout" Target="../slideLayouts/slideLayout104.xml"/><Relationship Id="rId120" Type="http://schemas.openxmlformats.org/officeDocument/2006/relationships/theme" Target="../theme/theme1.xml"/><Relationship Id="rId7" Type="http://schemas.openxmlformats.org/officeDocument/2006/relationships/slideLayout" Target="../slideLayouts/slideLayout7.xml"/><Relationship Id="rId71" Type="http://schemas.openxmlformats.org/officeDocument/2006/relationships/slideLayout" Target="../slideLayouts/slideLayout71.xml"/><Relationship Id="rId92" Type="http://schemas.openxmlformats.org/officeDocument/2006/relationships/slideLayout" Target="../slideLayouts/slideLayout92.xml"/><Relationship Id="rId2" Type="http://schemas.openxmlformats.org/officeDocument/2006/relationships/slideLayout" Target="../slideLayouts/slideLayout2.xml"/><Relationship Id="rId29" Type="http://schemas.openxmlformats.org/officeDocument/2006/relationships/slideLayout" Target="../slideLayouts/slideLayout2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27.xml"/><Relationship Id="rId13" Type="http://schemas.openxmlformats.org/officeDocument/2006/relationships/slideLayout" Target="../slideLayouts/slideLayout132.xml"/><Relationship Id="rId18" Type="http://schemas.openxmlformats.org/officeDocument/2006/relationships/theme" Target="../theme/theme2.xml"/><Relationship Id="rId3" Type="http://schemas.openxmlformats.org/officeDocument/2006/relationships/slideLayout" Target="../slideLayouts/slideLayout122.xml"/><Relationship Id="rId7" Type="http://schemas.openxmlformats.org/officeDocument/2006/relationships/slideLayout" Target="../slideLayouts/slideLayout126.xml"/><Relationship Id="rId12" Type="http://schemas.openxmlformats.org/officeDocument/2006/relationships/slideLayout" Target="../slideLayouts/slideLayout131.xml"/><Relationship Id="rId17" Type="http://schemas.openxmlformats.org/officeDocument/2006/relationships/slideLayout" Target="../slideLayouts/slideLayout136.xml"/><Relationship Id="rId2" Type="http://schemas.openxmlformats.org/officeDocument/2006/relationships/slideLayout" Target="../slideLayouts/slideLayout121.xml"/><Relationship Id="rId16" Type="http://schemas.openxmlformats.org/officeDocument/2006/relationships/slideLayout" Target="../slideLayouts/slideLayout135.xml"/><Relationship Id="rId1" Type="http://schemas.openxmlformats.org/officeDocument/2006/relationships/slideLayout" Target="../slideLayouts/slideLayout120.xml"/><Relationship Id="rId6" Type="http://schemas.openxmlformats.org/officeDocument/2006/relationships/slideLayout" Target="../slideLayouts/slideLayout125.xml"/><Relationship Id="rId11" Type="http://schemas.openxmlformats.org/officeDocument/2006/relationships/slideLayout" Target="../slideLayouts/slideLayout130.xml"/><Relationship Id="rId5" Type="http://schemas.openxmlformats.org/officeDocument/2006/relationships/slideLayout" Target="../slideLayouts/slideLayout124.xml"/><Relationship Id="rId15" Type="http://schemas.openxmlformats.org/officeDocument/2006/relationships/slideLayout" Target="../slideLayouts/slideLayout134.xml"/><Relationship Id="rId10" Type="http://schemas.openxmlformats.org/officeDocument/2006/relationships/slideLayout" Target="../slideLayouts/slideLayout129.xml"/><Relationship Id="rId4" Type="http://schemas.openxmlformats.org/officeDocument/2006/relationships/slideLayout" Target="../slideLayouts/slideLayout123.xml"/><Relationship Id="rId9" Type="http://schemas.openxmlformats.org/officeDocument/2006/relationships/slideLayout" Target="../slideLayouts/slideLayout128.xml"/><Relationship Id="rId14" Type="http://schemas.openxmlformats.org/officeDocument/2006/relationships/slideLayout" Target="../slideLayouts/slideLayout13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46EBD6-3782-2C4D-95A8-C1A7549E8D6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a:extLst>
              <a:ext uri="{FF2B5EF4-FFF2-40B4-BE49-F238E27FC236}">
                <a16:creationId xmlns:a16="http://schemas.microsoft.com/office/drawing/2014/main" id="{B8C53432-398F-F64C-98A5-5E74AE987B2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705462461"/>
      </p:ext>
    </p:extLst>
  </p:cSld>
  <p:clrMap bg1="lt1" tx1="dk1" bg2="lt2" tx2="dk2" accent1="accent1" accent2="accent2" accent3="accent3" accent4="accent4" accent5="accent5" accent6="accent6" hlink="hlink" folHlink="folHlink"/>
  <p:sldLayoutIdLst>
    <p:sldLayoutId id="2147483764" r:id="rId1"/>
    <p:sldLayoutId id="2147483765" r:id="rId2"/>
    <p:sldLayoutId id="2147483766" r:id="rId3"/>
    <p:sldLayoutId id="2147483767" r:id="rId4"/>
    <p:sldLayoutId id="2147483768" r:id="rId5"/>
    <p:sldLayoutId id="2147483769" r:id="rId6"/>
    <p:sldLayoutId id="2147483770" r:id="rId7"/>
    <p:sldLayoutId id="2147483771" r:id="rId8"/>
    <p:sldLayoutId id="2147483772" r:id="rId9"/>
    <p:sldLayoutId id="2147483773" r:id="rId10"/>
    <p:sldLayoutId id="2147483774" r:id="rId11"/>
    <p:sldLayoutId id="2147483775" r:id="rId12"/>
    <p:sldLayoutId id="2147483776" r:id="rId13"/>
    <p:sldLayoutId id="2147483777" r:id="rId14"/>
    <p:sldLayoutId id="2147483778" r:id="rId15"/>
    <p:sldLayoutId id="2147483779" r:id="rId16"/>
    <p:sldLayoutId id="2147483780" r:id="rId17"/>
    <p:sldLayoutId id="2147483782" r:id="rId18"/>
    <p:sldLayoutId id="2147483783" r:id="rId19"/>
    <p:sldLayoutId id="2147483784" r:id="rId20"/>
    <p:sldLayoutId id="2147483785" r:id="rId21"/>
    <p:sldLayoutId id="2147483687" r:id="rId22"/>
    <p:sldLayoutId id="2147483650" r:id="rId23"/>
    <p:sldLayoutId id="2147483651" r:id="rId24"/>
    <p:sldLayoutId id="2147483652" r:id="rId25"/>
    <p:sldLayoutId id="2147483654" r:id="rId26"/>
    <p:sldLayoutId id="2147483653" r:id="rId27"/>
    <p:sldLayoutId id="2147483655" r:id="rId28"/>
    <p:sldLayoutId id="2147483656" r:id="rId29"/>
    <p:sldLayoutId id="2147483657" r:id="rId30"/>
    <p:sldLayoutId id="2147483658" r:id="rId31"/>
    <p:sldLayoutId id="2147483659" r:id="rId32"/>
    <p:sldLayoutId id="2147483660" r:id="rId33"/>
    <p:sldLayoutId id="2147483661" r:id="rId34"/>
    <p:sldLayoutId id="2147483662" r:id="rId35"/>
    <p:sldLayoutId id="2147483663" r:id="rId36"/>
    <p:sldLayoutId id="2147483664" r:id="rId37"/>
    <p:sldLayoutId id="2147483665" r:id="rId38"/>
    <p:sldLayoutId id="2147483666" r:id="rId39"/>
    <p:sldLayoutId id="2147483667" r:id="rId40"/>
    <p:sldLayoutId id="2147483670" r:id="rId41"/>
    <p:sldLayoutId id="2147483673" r:id="rId42"/>
    <p:sldLayoutId id="2147483676" r:id="rId43"/>
    <p:sldLayoutId id="2147483679" r:id="rId44"/>
    <p:sldLayoutId id="2147483681" r:id="rId45"/>
    <p:sldLayoutId id="2147483682" r:id="rId46"/>
    <p:sldLayoutId id="2147483677" r:id="rId47"/>
    <p:sldLayoutId id="2147483678" r:id="rId48"/>
    <p:sldLayoutId id="2147483684" r:id="rId49"/>
    <p:sldLayoutId id="2147483688" r:id="rId50"/>
    <p:sldLayoutId id="2147483691" r:id="rId51"/>
    <p:sldLayoutId id="2147483692" r:id="rId52"/>
    <p:sldLayoutId id="2147483693" r:id="rId53"/>
    <p:sldLayoutId id="2147483694" r:id="rId54"/>
    <p:sldLayoutId id="2147483695" r:id="rId55"/>
    <p:sldLayoutId id="2147483696" r:id="rId56"/>
    <p:sldLayoutId id="2147483697" r:id="rId57"/>
    <p:sldLayoutId id="2147483698" r:id="rId58"/>
    <p:sldLayoutId id="2147483699" r:id="rId59"/>
    <p:sldLayoutId id="2147483700" r:id="rId60"/>
    <p:sldLayoutId id="2147483701" r:id="rId61"/>
    <p:sldLayoutId id="2147483702" r:id="rId62"/>
    <p:sldLayoutId id="2147483703" r:id="rId63"/>
    <p:sldLayoutId id="2147483704" r:id="rId64"/>
    <p:sldLayoutId id="2147483705" r:id="rId65"/>
    <p:sldLayoutId id="2147483706" r:id="rId66"/>
    <p:sldLayoutId id="2147483707" r:id="rId67"/>
    <p:sldLayoutId id="2147483708" r:id="rId68"/>
    <p:sldLayoutId id="2147483709" r:id="rId69"/>
    <p:sldLayoutId id="2147483710" r:id="rId70"/>
    <p:sldLayoutId id="2147483711" r:id="rId71"/>
    <p:sldLayoutId id="2147483712" r:id="rId72"/>
    <p:sldLayoutId id="2147483713" r:id="rId73"/>
    <p:sldLayoutId id="2147483714" r:id="rId74"/>
    <p:sldLayoutId id="2147483715" r:id="rId75"/>
    <p:sldLayoutId id="2147483716" r:id="rId76"/>
    <p:sldLayoutId id="2147483717" r:id="rId77"/>
    <p:sldLayoutId id="2147483718" r:id="rId78"/>
    <p:sldLayoutId id="2147483719" r:id="rId79"/>
    <p:sldLayoutId id="2147483720" r:id="rId80"/>
    <p:sldLayoutId id="2147483721" r:id="rId81"/>
    <p:sldLayoutId id="2147483722" r:id="rId82"/>
    <p:sldLayoutId id="2147483723" r:id="rId83"/>
    <p:sldLayoutId id="2147483724" r:id="rId84"/>
    <p:sldLayoutId id="2147483725" r:id="rId85"/>
    <p:sldLayoutId id="2147483728" r:id="rId86"/>
    <p:sldLayoutId id="2147483729" r:id="rId87"/>
    <p:sldLayoutId id="2147483730" r:id="rId88"/>
    <p:sldLayoutId id="2147483731" r:id="rId89"/>
    <p:sldLayoutId id="2147483732" r:id="rId90"/>
    <p:sldLayoutId id="2147483733" r:id="rId91"/>
    <p:sldLayoutId id="2147483734" r:id="rId92"/>
    <p:sldLayoutId id="2147483735" r:id="rId93"/>
    <p:sldLayoutId id="2147483736" r:id="rId94"/>
    <p:sldLayoutId id="2147483737" r:id="rId95"/>
    <p:sldLayoutId id="2147483738" r:id="rId96"/>
    <p:sldLayoutId id="2147483739" r:id="rId97"/>
    <p:sldLayoutId id="2147483740" r:id="rId98"/>
    <p:sldLayoutId id="2147483741" r:id="rId99"/>
    <p:sldLayoutId id="2147483742" r:id="rId100"/>
    <p:sldLayoutId id="2147483743" r:id="rId101"/>
    <p:sldLayoutId id="2147483744" r:id="rId102"/>
    <p:sldLayoutId id="2147483745" r:id="rId103"/>
    <p:sldLayoutId id="2147483746" r:id="rId104"/>
    <p:sldLayoutId id="2147483747" r:id="rId105"/>
    <p:sldLayoutId id="2147483748" r:id="rId106"/>
    <p:sldLayoutId id="2147483749" r:id="rId107"/>
    <p:sldLayoutId id="2147483750" r:id="rId108"/>
    <p:sldLayoutId id="2147483751" r:id="rId109"/>
    <p:sldLayoutId id="2147483752" r:id="rId110"/>
    <p:sldLayoutId id="2147483753" r:id="rId111"/>
    <p:sldLayoutId id="2147483754" r:id="rId112"/>
    <p:sldLayoutId id="2147483755" r:id="rId113"/>
    <p:sldLayoutId id="2147483756" r:id="rId114"/>
    <p:sldLayoutId id="2147483757" r:id="rId115"/>
    <p:sldLayoutId id="2147483759" r:id="rId116"/>
    <p:sldLayoutId id="2147483760" r:id="rId117"/>
    <p:sldLayoutId id="2147483761" r:id="rId118"/>
    <p:sldLayoutId id="2147483762" r:id="rId119"/>
  </p:sldLayoutIdLst>
  <p:txStyles>
    <p:titleStyle>
      <a:lvl1pPr algn="l" defTabSz="914400" rtl="0" eaLnBrk="1" latinLnBrk="0" hangingPunct="1">
        <a:lnSpc>
          <a:spcPct val="90000"/>
        </a:lnSpc>
        <a:spcBef>
          <a:spcPct val="0"/>
        </a:spcBef>
        <a:buNone/>
        <a:defRPr sz="4400" b="0" i="0" kern="1200">
          <a:solidFill>
            <a:schemeClr val="tx1"/>
          </a:solidFill>
          <a:latin typeface="+mj-lt"/>
          <a:ea typeface="+mj-ea"/>
          <a:cs typeface="+mj-cs"/>
        </a:defRPr>
      </a:lvl1pPr>
    </p:titleStyle>
    <p:bodyStyle>
      <a:lvl1pPr marL="285750" indent="-285750" algn="l" defTabSz="914400" rtl="0" eaLnBrk="1" latinLnBrk="0" hangingPunct="1">
        <a:lnSpc>
          <a:spcPct val="90000"/>
        </a:lnSpc>
        <a:spcBef>
          <a:spcPts val="1000"/>
        </a:spcBef>
        <a:buFont typeface="Arial" panose="020B0604020202020204" pitchFamily="34" charset="0"/>
        <a:buChar char="•"/>
        <a:defRPr sz="1400" b="0" i="0" kern="1200">
          <a:solidFill>
            <a:schemeClr val="tx1"/>
          </a:solidFill>
          <a:latin typeface="+mn-lt"/>
          <a:ea typeface="+mn-ea"/>
          <a:cs typeface="+mn-cs"/>
        </a:defRPr>
      </a:lvl1pPr>
      <a:lvl2pPr marL="7429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2pPr>
      <a:lvl3pPr marL="12001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3pPr>
      <a:lvl4pPr marL="16573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4pPr>
      <a:lvl5pPr marL="21145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46EBD6-3782-2C4D-95A8-C1A7549E8D6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a:extLst>
              <a:ext uri="{FF2B5EF4-FFF2-40B4-BE49-F238E27FC236}">
                <a16:creationId xmlns:a16="http://schemas.microsoft.com/office/drawing/2014/main" id="{B8C53432-398F-F64C-98A5-5E74AE987B2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982338636"/>
      </p:ext>
    </p:extLst>
  </p:cSld>
  <p:clrMap bg1="lt1" tx1="dk1" bg2="lt2" tx2="dk2" accent1="accent1" accent2="accent2" accent3="accent3" accent4="accent4" accent5="accent5" accent6="accent6" hlink="hlink" folHlink="folHlink"/>
  <p:sldLayoutIdLst>
    <p:sldLayoutId id="2147483787" r:id="rId1"/>
    <p:sldLayoutId id="2147483788" r:id="rId2"/>
    <p:sldLayoutId id="2147483789" r:id="rId3"/>
    <p:sldLayoutId id="2147483790" r:id="rId4"/>
    <p:sldLayoutId id="2147483791" r:id="rId5"/>
    <p:sldLayoutId id="2147483792" r:id="rId6"/>
    <p:sldLayoutId id="2147483793" r:id="rId7"/>
    <p:sldLayoutId id="2147483794" r:id="rId8"/>
    <p:sldLayoutId id="2147483795" r:id="rId9"/>
    <p:sldLayoutId id="2147483796" r:id="rId10"/>
    <p:sldLayoutId id="2147483797" r:id="rId11"/>
    <p:sldLayoutId id="2147483798" r:id="rId12"/>
    <p:sldLayoutId id="2147483799" r:id="rId13"/>
    <p:sldLayoutId id="2147483800" r:id="rId14"/>
    <p:sldLayoutId id="2147483801" r:id="rId15"/>
    <p:sldLayoutId id="2147483802" r:id="rId16"/>
    <p:sldLayoutId id="2147483803" r:id="rId17"/>
  </p:sldLayoutIdLst>
  <p:hf hdr="0" ftr="0" dt="0"/>
  <p:txStyles>
    <p:titleStyle>
      <a:lvl1pPr algn="l" defTabSz="914400" rtl="0" eaLnBrk="1" latinLnBrk="0" hangingPunct="1">
        <a:lnSpc>
          <a:spcPct val="90000"/>
        </a:lnSpc>
        <a:spcBef>
          <a:spcPct val="0"/>
        </a:spcBef>
        <a:buNone/>
        <a:defRPr sz="4400" b="0" i="0" kern="1200">
          <a:solidFill>
            <a:schemeClr val="tx1"/>
          </a:solidFill>
          <a:latin typeface="+mj-lt"/>
          <a:ea typeface="+mj-ea"/>
          <a:cs typeface="+mj-cs"/>
        </a:defRPr>
      </a:lvl1pPr>
    </p:titleStyle>
    <p:bodyStyle>
      <a:lvl1pPr marL="285750" indent="-285750" algn="l" defTabSz="914400" rtl="0" eaLnBrk="1" latinLnBrk="0" hangingPunct="1">
        <a:lnSpc>
          <a:spcPct val="90000"/>
        </a:lnSpc>
        <a:spcBef>
          <a:spcPts val="1000"/>
        </a:spcBef>
        <a:buFont typeface="Arial" panose="020B0604020202020204" pitchFamily="34" charset="0"/>
        <a:buChar char="•"/>
        <a:defRPr sz="1400" b="0" i="0" kern="1200">
          <a:solidFill>
            <a:schemeClr val="tx1"/>
          </a:solidFill>
          <a:latin typeface="+mn-lt"/>
          <a:ea typeface="+mn-ea"/>
          <a:cs typeface="+mn-cs"/>
        </a:defRPr>
      </a:lvl1pPr>
      <a:lvl2pPr marL="7429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2pPr>
      <a:lvl3pPr marL="12001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3pPr>
      <a:lvl4pPr marL="16573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4pPr>
      <a:lvl5pPr marL="21145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1.xml"/></Relationships>
</file>

<file path=ppt/slides/_rels/slide3.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notesSlide" Target="../notesSlides/notesSlide1.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226208" y="4369107"/>
            <a:ext cx="5499503" cy="1021406"/>
          </a:xfrm>
        </p:spPr>
        <p:txBody>
          <a:bodyPr/>
          <a:lstStyle/>
          <a:p>
            <a:r>
              <a:rPr lang="en-GB" dirty="0" smtClean="0"/>
              <a:t>Complying with the PIE Act: Your guide to residential evictions</a:t>
            </a:r>
            <a:endParaRPr lang="en-ZA" dirty="0"/>
          </a:p>
        </p:txBody>
      </p:sp>
    </p:spTree>
    <p:extLst>
      <p:ext uri="{BB962C8B-B14F-4D97-AF65-F5344CB8AC3E}">
        <p14:creationId xmlns:p14="http://schemas.microsoft.com/office/powerpoint/2010/main" val="19607421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04865" y="578734"/>
            <a:ext cx="9218645" cy="6008678"/>
          </a:xfrm>
        </p:spPr>
        <p:txBody>
          <a:bodyPr/>
          <a:lstStyle/>
          <a:p>
            <a:pPr algn="ctr">
              <a:lnSpc>
                <a:spcPct val="150000"/>
              </a:lnSpc>
              <a:spcBef>
                <a:spcPts val="600"/>
              </a:spcBef>
              <a:spcAft>
                <a:spcPts val="600"/>
              </a:spcAft>
            </a:pPr>
            <a:r>
              <a:rPr lang="en-ZA" sz="1800" b="1" dirty="0" smtClean="0"/>
              <a:t>DISCLAIMER</a:t>
            </a:r>
            <a:br>
              <a:rPr lang="en-ZA" sz="1800" b="1" dirty="0" smtClean="0"/>
            </a:br>
            <a:r>
              <a:rPr lang="en-ZA" sz="1500" dirty="0"/>
              <a:t/>
            </a:r>
            <a:br>
              <a:rPr lang="en-ZA" sz="1500" dirty="0"/>
            </a:br>
            <a:r>
              <a:rPr lang="en-ZA" sz="1500" dirty="0"/>
              <a:t>The training material provided is intended for training purposes only and should not be relied upon as a substitute for professional advice. The information presented is for general informational purposes and is not intended to be a substitute for legal, accounting, or other professional advice. We make every effort to ensure the accuracy and completeness of the information provided, but we do not guarantee that the information is error-free. We reserve the right to amend any errors in calculation or information presented in the training material. The information provided in the training material may not be suitable for all individuals or situations. You should always seek the advice of a professional before making any decisions based on the information provided. By using the training material, you agree to release us from any liability for any damages or losses, whether direct or indirect, that may result from your use of the information provided. We reserve the right to modify or discontinue the training material at any time without notice.</a:t>
            </a:r>
          </a:p>
        </p:txBody>
      </p:sp>
    </p:spTree>
    <p:extLst>
      <p:ext uri="{BB962C8B-B14F-4D97-AF65-F5344CB8AC3E}">
        <p14:creationId xmlns:p14="http://schemas.microsoft.com/office/powerpoint/2010/main" val="374631433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A135CEC9-D77A-9215-72B4-52ADF9709657}"/>
              </a:ext>
            </a:extLst>
          </p:cNvPr>
          <p:cNvSpPr>
            <a:spLocks noGrp="1"/>
          </p:cNvSpPr>
          <p:nvPr>
            <p:ph type="ctrTitle"/>
          </p:nvPr>
        </p:nvSpPr>
        <p:spPr/>
        <p:txBody>
          <a:bodyPr/>
          <a:lstStyle/>
          <a:p>
            <a:r>
              <a:rPr lang="en-GB" dirty="0" smtClean="0"/>
              <a:t>Evictions: Introduction</a:t>
            </a:r>
            <a:endParaRPr lang="en-GB" sz="2900" dirty="0"/>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5894" b="5894"/>
          <a:stretch>
            <a:fillRect/>
          </a:stretch>
        </p:blipFill>
        <p:spPr/>
      </p:pic>
      <p:sp>
        <p:nvSpPr>
          <p:cNvPr id="7" name="Text Placeholder 6">
            <a:extLst>
              <a:ext uri="{FF2B5EF4-FFF2-40B4-BE49-F238E27FC236}">
                <a16:creationId xmlns:a16="http://schemas.microsoft.com/office/drawing/2014/main" id="{1041126C-AF90-A7A1-C0E9-D20DFE2AC69D}"/>
              </a:ext>
            </a:extLst>
          </p:cNvPr>
          <p:cNvSpPr txBox="1">
            <a:spLocks noGrp="1"/>
          </p:cNvSpPr>
          <p:nvPr>
            <p:ph type="body" sz="quarter" idx="11"/>
          </p:nvPr>
        </p:nvSpPr>
        <p:spPr>
          <a:xfrm>
            <a:off x="705955" y="1193669"/>
            <a:ext cx="4736360" cy="3964336"/>
          </a:xfrm>
          <a:prstGeom prst="rect">
            <a:avLst/>
          </a:prstGeom>
          <a:noFill/>
        </p:spPr>
        <p:txBody>
          <a:bodyPr wrap="square" rtlCol="0">
            <a:spAutoFit/>
          </a:bodyPr>
          <a:lstStyle/>
          <a:p>
            <a:pPr marL="285750" lvl="0" indent="-285750">
              <a:lnSpc>
                <a:spcPct val="200000"/>
              </a:lnSpc>
              <a:buFont typeface="Arial" panose="020B0604020202020204" pitchFamily="34" charset="0"/>
              <a:buChar char="•"/>
            </a:pPr>
            <a:r>
              <a:rPr lang="en-GB" dirty="0"/>
              <a:t>No one may be evicted from a residential property without a court order, regardless of the </a:t>
            </a:r>
            <a:r>
              <a:rPr lang="en-GB" dirty="0" smtClean="0"/>
              <a:t>circumstances.</a:t>
            </a:r>
          </a:p>
          <a:p>
            <a:pPr marL="285750" indent="-285750">
              <a:lnSpc>
                <a:spcPct val="200000"/>
              </a:lnSpc>
              <a:buFont typeface="Arial" panose="020B0604020202020204" pitchFamily="34" charset="0"/>
              <a:buChar char="•"/>
            </a:pPr>
            <a:r>
              <a:rPr lang="en-US" dirty="0" smtClean="0"/>
              <a:t>The PIE Act governs the evictions of unlawful occupiers from residential properties.</a:t>
            </a:r>
          </a:p>
          <a:p>
            <a:pPr marL="285750" indent="-285750">
              <a:lnSpc>
                <a:spcPct val="200000"/>
              </a:lnSpc>
              <a:buFont typeface="Arial" panose="020B0604020202020204" pitchFamily="34" charset="0"/>
              <a:buChar char="•"/>
            </a:pPr>
            <a:r>
              <a:rPr lang="en-US" dirty="0" smtClean="0"/>
              <a:t>Specific legal requirements must be followed.</a:t>
            </a:r>
          </a:p>
          <a:p>
            <a:pPr marL="285750" indent="-285750">
              <a:lnSpc>
                <a:spcPct val="200000"/>
              </a:lnSpc>
              <a:buFont typeface="Arial" panose="020B0604020202020204" pitchFamily="34" charset="0"/>
              <a:buChar char="•"/>
            </a:pPr>
            <a:r>
              <a:rPr lang="en-US" dirty="0" smtClean="0"/>
              <a:t>Failure to comply with the Act’s procedures is a criminal offence.</a:t>
            </a:r>
          </a:p>
          <a:p>
            <a:pPr marL="285750" indent="-285750">
              <a:lnSpc>
                <a:spcPct val="200000"/>
              </a:lnSpc>
              <a:buFont typeface="Arial" panose="020B0604020202020204" pitchFamily="34" charset="0"/>
              <a:buChar char="•"/>
            </a:pPr>
            <a:r>
              <a:rPr lang="en-US" dirty="0" smtClean="0"/>
              <a:t>Courts apply a two-step test to determine whether an eviction is ‘just and equitable’.</a:t>
            </a:r>
          </a:p>
          <a:p>
            <a:pPr marL="285750" indent="-285750">
              <a:lnSpc>
                <a:spcPct val="200000"/>
              </a:lnSpc>
              <a:buFont typeface="Arial" panose="020B0604020202020204" pitchFamily="34" charset="0"/>
              <a:buChar char="•"/>
            </a:pPr>
            <a:endParaRPr lang="en-ZA" sz="1600" dirty="0">
              <a:solidFill>
                <a:srgbClr val="3C3C3B"/>
              </a:solidFill>
              <a:cs typeface="Arial" pitchFamily="34" charset="0"/>
            </a:endParaRPr>
          </a:p>
        </p:txBody>
      </p:sp>
    </p:spTree>
    <p:extLst>
      <p:ext uri="{BB962C8B-B14F-4D97-AF65-F5344CB8AC3E}">
        <p14:creationId xmlns:p14="http://schemas.microsoft.com/office/powerpoint/2010/main" val="38924249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idx="4294967295"/>
          </p:nvPr>
        </p:nvSpPr>
        <p:spPr>
          <a:xfrm>
            <a:off x="796925" y="382588"/>
            <a:ext cx="11395075" cy="758825"/>
          </a:xfrm>
        </p:spPr>
        <p:txBody>
          <a:bodyPr>
            <a:normAutofit/>
          </a:bodyPr>
          <a:lstStyle/>
          <a:p>
            <a:r>
              <a:rPr lang="en-GB" sz="2400" dirty="0" smtClean="0"/>
              <a:t>Evictions: Legal framework</a:t>
            </a:r>
            <a:endParaRPr lang="en-ZA" sz="2400" dirty="0"/>
          </a:p>
        </p:txBody>
      </p:sp>
      <p:sp>
        <p:nvSpPr>
          <p:cNvPr id="2" name="Text Placeholder 1"/>
          <p:cNvSpPr>
            <a:spLocks noGrp="1"/>
          </p:cNvSpPr>
          <p:nvPr>
            <p:ph type="body" sz="quarter" idx="4294967295"/>
          </p:nvPr>
        </p:nvSpPr>
        <p:spPr>
          <a:xfrm>
            <a:off x="833438" y="1357313"/>
            <a:ext cx="10969786" cy="5118100"/>
          </a:xfrm>
        </p:spPr>
        <p:txBody>
          <a:bodyPr>
            <a:normAutofit/>
          </a:bodyPr>
          <a:lstStyle/>
          <a:p>
            <a:pPr algn="just">
              <a:lnSpc>
                <a:spcPct val="200000"/>
              </a:lnSpc>
            </a:pPr>
            <a:r>
              <a:rPr lang="en-ZA" sz="1500" dirty="0">
                <a:latin typeface="Arial" panose="020B0604020202020204" pitchFamily="34" charset="0"/>
                <a:cs typeface="Arial" panose="020B0604020202020204" pitchFamily="34" charset="0"/>
              </a:rPr>
              <a:t>Section 25 of the Constitution provides that no one may be deprived of property except in terms of a law of general application.</a:t>
            </a:r>
          </a:p>
          <a:p>
            <a:pPr algn="just">
              <a:lnSpc>
                <a:spcPct val="200000"/>
              </a:lnSpc>
            </a:pPr>
            <a:r>
              <a:rPr lang="en-ZA" sz="1500" dirty="0">
                <a:latin typeface="Arial" panose="020B0604020202020204" pitchFamily="34" charset="0"/>
                <a:cs typeface="Arial" panose="020B0604020202020204" pitchFamily="34" charset="0"/>
              </a:rPr>
              <a:t>Section 26 of the Constitution provides that: </a:t>
            </a:r>
          </a:p>
          <a:p>
            <a:pPr marL="457200" lvl="1" indent="0">
              <a:lnSpc>
                <a:spcPct val="200000"/>
              </a:lnSpc>
              <a:buNone/>
            </a:pPr>
            <a:r>
              <a:rPr lang="en-ZA" sz="1500" dirty="0">
                <a:latin typeface="Arial" panose="020B0604020202020204" pitchFamily="34" charset="0"/>
                <a:cs typeface="Arial" panose="020B0604020202020204" pitchFamily="34" charset="0"/>
              </a:rPr>
              <a:t>(1) Everyone has the right to access to adequate housing; </a:t>
            </a:r>
          </a:p>
          <a:p>
            <a:pPr marL="457200" lvl="1" indent="0">
              <a:lnSpc>
                <a:spcPct val="200000"/>
              </a:lnSpc>
              <a:buNone/>
            </a:pPr>
            <a:r>
              <a:rPr lang="en-ZA" sz="1500" dirty="0">
                <a:latin typeface="Arial" panose="020B0604020202020204" pitchFamily="34" charset="0"/>
                <a:cs typeface="Arial" panose="020B0604020202020204" pitchFamily="34" charset="0"/>
              </a:rPr>
              <a:t>(2) The state must take reasonable legislative and other measures, within its available resources, to achieve the progressive realisation of this right; </a:t>
            </a:r>
          </a:p>
          <a:p>
            <a:pPr marL="457200" lvl="1" indent="0">
              <a:lnSpc>
                <a:spcPct val="200000"/>
              </a:lnSpc>
              <a:buNone/>
            </a:pPr>
            <a:r>
              <a:rPr lang="en-ZA" sz="1500" dirty="0">
                <a:latin typeface="Arial" panose="020B0604020202020204" pitchFamily="34" charset="0"/>
                <a:cs typeface="Arial" panose="020B0604020202020204" pitchFamily="34" charset="0"/>
              </a:rPr>
              <a:t>(3) No one may be evicted from their home, or have their home demolished, without an order of court made after considering all relevant circumstances. No legislation may permit arbitrary evictions. </a:t>
            </a:r>
            <a:endParaRPr lang="en-US" sz="15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573318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21F9176-29F5-7A09-36DF-BA8421D8B49F}"/>
              </a:ext>
            </a:extLst>
          </p:cNvPr>
          <p:cNvSpPr>
            <a:spLocks noGrp="1"/>
          </p:cNvSpPr>
          <p:nvPr>
            <p:ph type="ctrTitle"/>
          </p:nvPr>
        </p:nvSpPr>
        <p:spPr/>
        <p:txBody>
          <a:bodyPr>
            <a:normAutofit/>
          </a:bodyPr>
          <a:lstStyle/>
          <a:p>
            <a:r>
              <a:rPr lang="en-ZA" dirty="0" smtClean="0"/>
              <a:t>The PIE Act</a:t>
            </a:r>
            <a:endParaRPr lang="en-US" dirty="0"/>
          </a:p>
        </p:txBody>
      </p:sp>
      <p:sp>
        <p:nvSpPr>
          <p:cNvPr id="2" name="Text Placeholder 1">
            <a:extLst>
              <a:ext uri="{FF2B5EF4-FFF2-40B4-BE49-F238E27FC236}">
                <a16:creationId xmlns:a16="http://schemas.microsoft.com/office/drawing/2014/main" id="{44AD0E90-B447-10B1-0CFA-356BA31B4FE1}"/>
              </a:ext>
            </a:extLst>
          </p:cNvPr>
          <p:cNvSpPr>
            <a:spLocks noGrp="1"/>
          </p:cNvSpPr>
          <p:nvPr>
            <p:ph type="body" sz="quarter" idx="11"/>
          </p:nvPr>
        </p:nvSpPr>
        <p:spPr>
          <a:xfrm>
            <a:off x="7059283" y="1284514"/>
            <a:ext cx="4736360" cy="3964336"/>
          </a:xfrm>
        </p:spPr>
        <p:txBody>
          <a:bodyPr>
            <a:normAutofit lnSpcReduction="10000"/>
          </a:bodyPr>
          <a:lstStyle/>
          <a:p>
            <a:pPr marL="285750" indent="-285750">
              <a:lnSpc>
                <a:spcPct val="200000"/>
              </a:lnSpc>
              <a:buFont typeface="Arial" panose="020B0604020202020204" pitchFamily="34" charset="0"/>
              <a:buChar char="•"/>
            </a:pPr>
            <a:r>
              <a:rPr lang="en-GB" sz="1500" dirty="0" smtClean="0"/>
              <a:t>The </a:t>
            </a:r>
            <a:r>
              <a:rPr lang="en-GB" sz="1500" dirty="0" smtClean="0"/>
              <a:t>PIE Act prescribes </a:t>
            </a:r>
            <a:r>
              <a:rPr lang="en-GB" sz="1500" dirty="0"/>
              <a:t>the requirements for </a:t>
            </a:r>
            <a:r>
              <a:rPr lang="en-GB" sz="1500" dirty="0" smtClean="0"/>
              <a:t>evictions.</a:t>
            </a:r>
          </a:p>
          <a:p>
            <a:pPr marL="285750" indent="-285750">
              <a:lnSpc>
                <a:spcPct val="200000"/>
              </a:lnSpc>
              <a:buFont typeface="Arial" panose="020B0604020202020204" pitchFamily="34" charset="0"/>
              <a:buChar char="•"/>
            </a:pPr>
            <a:r>
              <a:rPr lang="en-GB" sz="1500" dirty="0" smtClean="0"/>
              <a:t>It aims </a:t>
            </a:r>
            <a:r>
              <a:rPr lang="en-GB" sz="1500" dirty="0"/>
              <a:t>to balance the rights of landowners with the constitutional protections afforded to occupiers to ensure </a:t>
            </a:r>
            <a:r>
              <a:rPr lang="en-GB" sz="1500" dirty="0" smtClean="0"/>
              <a:t>fairness </a:t>
            </a:r>
            <a:r>
              <a:rPr lang="en-GB" sz="1500" dirty="0"/>
              <a:t>in eviction </a:t>
            </a:r>
            <a:r>
              <a:rPr lang="en-GB" sz="1500" dirty="0" smtClean="0"/>
              <a:t>proceedings.</a:t>
            </a:r>
            <a:endParaRPr lang="en-ZA" sz="1500" dirty="0"/>
          </a:p>
          <a:p>
            <a:pPr marL="285750" indent="-285750">
              <a:lnSpc>
                <a:spcPct val="200000"/>
              </a:lnSpc>
              <a:buFont typeface="Arial" panose="020B0604020202020204" pitchFamily="34" charset="0"/>
              <a:buChar char="•"/>
            </a:pPr>
            <a:r>
              <a:rPr lang="en-GB" sz="1500" dirty="0" smtClean="0"/>
              <a:t>It </a:t>
            </a:r>
            <a:r>
              <a:rPr lang="en-GB" sz="1500" dirty="0"/>
              <a:t>applies to natural persons occupying land for residential </a:t>
            </a:r>
            <a:r>
              <a:rPr lang="en-GB" sz="1500" dirty="0" smtClean="0"/>
              <a:t>purposes, </a:t>
            </a:r>
            <a:r>
              <a:rPr lang="en-GB" sz="1500" dirty="0"/>
              <a:t>including vacant land and structures used for shelter.</a:t>
            </a:r>
            <a:endParaRPr lang="en-ZA" sz="1500" dirty="0"/>
          </a:p>
          <a:p>
            <a:pPr marL="285750" indent="-285750">
              <a:lnSpc>
                <a:spcPct val="200000"/>
              </a:lnSpc>
              <a:buFont typeface="Arial" panose="020B0604020202020204" pitchFamily="34" charset="0"/>
              <a:buChar char="•"/>
            </a:pPr>
            <a:endParaRPr lang="en-GB" dirty="0"/>
          </a:p>
          <a:p>
            <a:pPr marL="285750" indent="-285750">
              <a:lnSpc>
                <a:spcPct val="200000"/>
              </a:lnSpc>
              <a:buFont typeface="Arial" panose="020B0604020202020204" pitchFamily="34" charset="0"/>
              <a:buChar char="•"/>
            </a:pPr>
            <a:endParaRPr lang="en-ZA" sz="1600" dirty="0"/>
          </a:p>
          <a:p>
            <a:pPr marL="285750" indent="-285750">
              <a:lnSpc>
                <a:spcPct val="200000"/>
              </a:lnSpc>
              <a:buFont typeface="Arial" panose="020B0604020202020204" pitchFamily="34" charset="0"/>
              <a:buChar char="•"/>
            </a:pPr>
            <a:endParaRPr lang="en-US" sz="1600" dirty="0">
              <a:cs typeface="Arial"/>
            </a:endParaRPr>
          </a:p>
          <a:p>
            <a:endParaRPr lang="en-US" dirty="0"/>
          </a:p>
        </p:txBody>
      </p:sp>
      <p:pic>
        <p:nvPicPr>
          <p:cNvPr id="8" name="Picture Placeholder 7"/>
          <p:cNvPicPr>
            <a:picLocks noGrp="1" noChangeAspect="1"/>
          </p:cNvPicPr>
          <p:nvPr>
            <p:ph type="pic" sz="quarter" idx="10"/>
          </p:nvPr>
        </p:nvPicPr>
        <p:blipFill>
          <a:blip r:embed="rId2"/>
          <a:srcRect l="18" r="18"/>
          <a:stretch>
            <a:fillRect/>
          </a:stretch>
        </p:blipFill>
        <p:spPr>
          <a:prstGeom prst="rect">
            <a:avLst/>
          </a:prstGeom>
        </p:spPr>
      </p:pic>
    </p:spTree>
    <p:extLst>
      <p:ext uri="{BB962C8B-B14F-4D97-AF65-F5344CB8AC3E}">
        <p14:creationId xmlns:p14="http://schemas.microsoft.com/office/powerpoint/2010/main" val="20164361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C104E2-8B50-EE4F-12FC-13BF3811F9AB}"/>
              </a:ext>
            </a:extLst>
          </p:cNvPr>
          <p:cNvSpPr>
            <a:spLocks noGrp="1"/>
          </p:cNvSpPr>
          <p:nvPr>
            <p:ph type="ctrTitle"/>
          </p:nvPr>
        </p:nvSpPr>
        <p:spPr/>
        <p:txBody>
          <a:bodyPr/>
          <a:lstStyle/>
          <a:p>
            <a:r>
              <a:rPr lang="en-GB" dirty="0" smtClean="0"/>
              <a:t>Evicting a residential tenant</a:t>
            </a:r>
            <a:endParaRPr lang="en-GB" dirty="0"/>
          </a:p>
        </p:txBody>
      </p:sp>
      <p:sp>
        <p:nvSpPr>
          <p:cNvPr id="4" name="Text Placeholder 3">
            <a:extLst>
              <a:ext uri="{FF2B5EF4-FFF2-40B4-BE49-F238E27FC236}">
                <a16:creationId xmlns:a16="http://schemas.microsoft.com/office/drawing/2014/main" id="{71F2ADAE-0A32-14AF-5AC1-2A8B8B001E5D}"/>
              </a:ext>
            </a:extLst>
          </p:cNvPr>
          <p:cNvSpPr>
            <a:spLocks noGrp="1"/>
          </p:cNvSpPr>
          <p:nvPr>
            <p:ph type="body" sz="quarter" idx="11"/>
          </p:nvPr>
        </p:nvSpPr>
        <p:spPr>
          <a:xfrm>
            <a:off x="705955" y="1175008"/>
            <a:ext cx="4736360" cy="4591310"/>
          </a:xfrm>
        </p:spPr>
        <p:txBody>
          <a:bodyPr>
            <a:noAutofit/>
          </a:bodyPr>
          <a:lstStyle/>
          <a:p>
            <a:pPr marL="0" indent="0" algn="just">
              <a:lnSpc>
                <a:spcPct val="200000"/>
              </a:lnSpc>
              <a:buNone/>
            </a:pPr>
            <a:r>
              <a:rPr lang="en-US" dirty="0"/>
              <a:t>Best practices, as prescribed by the courts and case law, include: </a:t>
            </a:r>
          </a:p>
          <a:p>
            <a:pPr marL="346558" indent="-346558" algn="just">
              <a:lnSpc>
                <a:spcPct val="200000"/>
              </a:lnSpc>
              <a:buFont typeface="Arial" panose="020B0604020202020204" pitchFamily="34" charset="0"/>
              <a:buChar char="•"/>
            </a:pPr>
            <a:r>
              <a:rPr lang="en-US" dirty="0"/>
              <a:t>Evictions must be conducted in a humane </a:t>
            </a:r>
            <a:r>
              <a:rPr lang="en-US" dirty="0" smtClean="0"/>
              <a:t>manner.</a:t>
            </a:r>
            <a:endParaRPr lang="en-US" dirty="0"/>
          </a:p>
          <a:p>
            <a:pPr marL="346558" indent="-346558" algn="just">
              <a:lnSpc>
                <a:spcPct val="200000"/>
              </a:lnSpc>
              <a:buFont typeface="Arial" panose="020B0604020202020204" pitchFamily="34" charset="0"/>
              <a:buChar char="•"/>
            </a:pPr>
            <a:r>
              <a:rPr lang="en-US" dirty="0"/>
              <a:t>Intervention by the state to assist with the provision of alternative </a:t>
            </a:r>
            <a:r>
              <a:rPr lang="en-US" dirty="0" smtClean="0"/>
              <a:t>housing.</a:t>
            </a:r>
            <a:endParaRPr lang="en-US" dirty="0"/>
          </a:p>
          <a:p>
            <a:pPr marL="346558" indent="-346558" algn="just">
              <a:lnSpc>
                <a:spcPct val="200000"/>
              </a:lnSpc>
              <a:buFont typeface="Arial" panose="020B0604020202020204" pitchFamily="34" charset="0"/>
              <a:buChar char="•"/>
            </a:pPr>
            <a:r>
              <a:rPr lang="en-US" dirty="0"/>
              <a:t>Meaningful engagement and </a:t>
            </a:r>
            <a:r>
              <a:rPr lang="en-US" dirty="0" smtClean="0"/>
              <a:t>mediation.</a:t>
            </a:r>
            <a:endParaRPr lang="en-US" dirty="0"/>
          </a:p>
          <a:p>
            <a:pPr marL="346558" indent="-346558" algn="just">
              <a:lnSpc>
                <a:spcPct val="200000"/>
              </a:lnSpc>
              <a:buFont typeface="Arial" panose="020B0604020202020204" pitchFamily="34" charset="0"/>
              <a:buChar char="•"/>
            </a:pPr>
            <a:r>
              <a:rPr lang="en-US" dirty="0"/>
              <a:t>No unfair discrimination against an individual or </a:t>
            </a:r>
            <a:r>
              <a:rPr lang="en-US" dirty="0" smtClean="0"/>
              <a:t>group.</a:t>
            </a:r>
            <a:endParaRPr lang="en-US" dirty="0"/>
          </a:p>
          <a:p>
            <a:pPr marL="346558" indent="-346558" algn="just">
              <a:lnSpc>
                <a:spcPct val="200000"/>
              </a:lnSpc>
              <a:buFont typeface="Arial" panose="020B0604020202020204" pitchFamily="34" charset="0"/>
              <a:buChar char="•"/>
            </a:pPr>
            <a:r>
              <a:rPr lang="en-US" dirty="0"/>
              <a:t>Compliance with procedural </a:t>
            </a:r>
            <a:r>
              <a:rPr lang="en-US" dirty="0" smtClean="0"/>
              <a:t>requirements.</a:t>
            </a:r>
            <a:endParaRPr lang="en-US" dirty="0"/>
          </a:p>
        </p:txBody>
      </p:sp>
      <p:pic>
        <p:nvPicPr>
          <p:cNvPr id="5" name="Picture Placeholder 4"/>
          <p:cNvPicPr>
            <a:picLocks noGrp="1" noChangeAspect="1"/>
          </p:cNvPicPr>
          <p:nvPr>
            <p:ph type="pic" sz="quarter" idx="10"/>
          </p:nvPr>
        </p:nvPicPr>
        <p:blipFill>
          <a:blip r:embed="rId2"/>
          <a:srcRect l="4" r="4"/>
          <a:stretch>
            <a:fillRect/>
          </a:stretch>
        </p:blipFill>
        <p:spPr>
          <a:prstGeom prst="rect">
            <a:avLst/>
          </a:prstGeom>
        </p:spPr>
      </p:pic>
    </p:spTree>
    <p:extLst>
      <p:ext uri="{BB962C8B-B14F-4D97-AF65-F5344CB8AC3E}">
        <p14:creationId xmlns:p14="http://schemas.microsoft.com/office/powerpoint/2010/main" val="36627434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idx="4294967295"/>
          </p:nvPr>
        </p:nvSpPr>
        <p:spPr>
          <a:xfrm>
            <a:off x="796925" y="382588"/>
            <a:ext cx="11395075" cy="758825"/>
          </a:xfrm>
        </p:spPr>
        <p:txBody>
          <a:bodyPr>
            <a:normAutofit/>
          </a:bodyPr>
          <a:lstStyle/>
          <a:p>
            <a:r>
              <a:rPr lang="en-ZA" sz="2400" dirty="0"/>
              <a:t>I</a:t>
            </a:r>
            <a:r>
              <a:rPr lang="en-ZA" sz="2400" dirty="0" smtClean="0"/>
              <a:t>llegal evictions</a:t>
            </a:r>
            <a:endParaRPr lang="en-ZA" sz="2400" dirty="0"/>
          </a:p>
        </p:txBody>
      </p:sp>
      <p:sp>
        <p:nvSpPr>
          <p:cNvPr id="2" name="Text Placeholder 1"/>
          <p:cNvSpPr>
            <a:spLocks noGrp="1"/>
          </p:cNvSpPr>
          <p:nvPr>
            <p:ph type="body" sz="quarter" idx="4294967295"/>
          </p:nvPr>
        </p:nvSpPr>
        <p:spPr>
          <a:xfrm>
            <a:off x="796925" y="1224481"/>
            <a:ext cx="4857426" cy="5073650"/>
          </a:xfrm>
        </p:spPr>
        <p:txBody>
          <a:bodyPr/>
          <a:lstStyle/>
          <a:p>
            <a:pPr>
              <a:lnSpc>
                <a:spcPct val="200000"/>
              </a:lnSpc>
            </a:pPr>
            <a:r>
              <a:rPr lang="en-GB" sz="1500" dirty="0"/>
              <a:t>The PIE Act prohibits unlawful evictions and imposes criminal sanctions upon those who do not adhere to the law. </a:t>
            </a:r>
            <a:endParaRPr lang="en-GB" sz="1500" dirty="0" smtClean="0"/>
          </a:p>
          <a:p>
            <a:pPr>
              <a:lnSpc>
                <a:spcPct val="200000"/>
              </a:lnSpc>
            </a:pPr>
            <a:r>
              <a:rPr lang="en-GB" sz="1500" dirty="0" smtClean="0"/>
              <a:t>Illegal </a:t>
            </a:r>
            <a:r>
              <a:rPr lang="en-GB" sz="1500" dirty="0"/>
              <a:t>evictions include:</a:t>
            </a:r>
            <a:endParaRPr lang="en-ZA" sz="1500" dirty="0"/>
          </a:p>
          <a:p>
            <a:pPr lvl="1">
              <a:lnSpc>
                <a:spcPct val="200000"/>
              </a:lnSpc>
              <a:buFont typeface="Wingdings" panose="05000000000000000000" pitchFamily="2" charset="2"/>
              <a:buChar char="ü"/>
            </a:pPr>
            <a:r>
              <a:rPr lang="en-US" sz="1500" dirty="0"/>
              <a:t>Evictions without a court </a:t>
            </a:r>
            <a:r>
              <a:rPr lang="en-US" sz="1500" dirty="0" smtClean="0"/>
              <a:t>order.</a:t>
            </a:r>
            <a:endParaRPr lang="en-ZA" sz="1500" dirty="0"/>
          </a:p>
          <a:p>
            <a:pPr lvl="1">
              <a:lnSpc>
                <a:spcPct val="200000"/>
              </a:lnSpc>
              <a:buFont typeface="Wingdings" panose="05000000000000000000" pitchFamily="2" charset="2"/>
              <a:buChar char="ü"/>
            </a:pPr>
            <a:r>
              <a:rPr lang="en-US" sz="1500" dirty="0"/>
              <a:t>Evicting someone who lawfully resides at a </a:t>
            </a:r>
            <a:r>
              <a:rPr lang="en-US" sz="1500" dirty="0" smtClean="0"/>
              <a:t>premises.</a:t>
            </a:r>
            <a:endParaRPr lang="en-ZA" sz="1500" dirty="0"/>
          </a:p>
          <a:p>
            <a:pPr lvl="1">
              <a:lnSpc>
                <a:spcPct val="200000"/>
              </a:lnSpc>
              <a:buFont typeface="Wingdings" panose="05000000000000000000" pitchFamily="2" charset="2"/>
              <a:buChar char="ü"/>
            </a:pPr>
            <a:r>
              <a:rPr lang="en-US" sz="1500" dirty="0" smtClean="0"/>
              <a:t>Intimidation and threats.</a:t>
            </a:r>
          </a:p>
          <a:p>
            <a:pPr marL="0" lvl="0" indent="0">
              <a:lnSpc>
                <a:spcPct val="200000"/>
              </a:lnSpc>
              <a:buNone/>
            </a:pPr>
            <a:endParaRPr lang="en-ZA" dirty="0"/>
          </a:p>
          <a:p>
            <a:endParaRPr lang="en-ZA" dirty="0"/>
          </a:p>
        </p:txBody>
      </p:sp>
      <p:sp>
        <p:nvSpPr>
          <p:cNvPr id="3" name="Text Placeholder 2"/>
          <p:cNvSpPr>
            <a:spLocks noGrp="1"/>
          </p:cNvSpPr>
          <p:nvPr>
            <p:ph type="body" sz="quarter" idx="4294967295"/>
          </p:nvPr>
        </p:nvSpPr>
        <p:spPr>
          <a:xfrm>
            <a:off x="6288833" y="1248100"/>
            <a:ext cx="5507353" cy="5073650"/>
          </a:xfrm>
        </p:spPr>
        <p:txBody>
          <a:bodyPr>
            <a:normAutofit/>
          </a:bodyPr>
          <a:lstStyle/>
          <a:p>
            <a:pPr lvl="1">
              <a:lnSpc>
                <a:spcPct val="200000"/>
              </a:lnSpc>
              <a:buFont typeface="Wingdings" panose="05000000000000000000" pitchFamily="2" charset="2"/>
              <a:buChar char="ü"/>
            </a:pPr>
            <a:r>
              <a:rPr lang="en-US" sz="1500" dirty="0"/>
              <a:t>Forcing farm workers who live on a farm to leave after terminating their employment contracts.</a:t>
            </a:r>
            <a:endParaRPr lang="en-ZA" sz="1500" dirty="0"/>
          </a:p>
          <a:p>
            <a:pPr marL="285750" lvl="0" indent="-285750">
              <a:lnSpc>
                <a:spcPct val="200000"/>
              </a:lnSpc>
              <a:buFont typeface="Arial" panose="020B0604020202020204" pitchFamily="34" charset="0"/>
              <a:buChar char="•"/>
            </a:pPr>
            <a:r>
              <a:rPr lang="en-US" sz="1500" dirty="0" smtClean="0"/>
              <a:t>Constructive evictions, such as cutting </a:t>
            </a:r>
            <a:r>
              <a:rPr lang="en-US" sz="1500" dirty="0"/>
              <a:t>off tenants’ water or electricity </a:t>
            </a:r>
            <a:r>
              <a:rPr lang="en-US" sz="1500" dirty="0" smtClean="0"/>
              <a:t>supply</a:t>
            </a:r>
            <a:r>
              <a:rPr lang="en-US" sz="1500" dirty="0"/>
              <a:t> </a:t>
            </a:r>
            <a:r>
              <a:rPr lang="en-US" sz="1500" dirty="0" smtClean="0"/>
              <a:t>or changing the locks.</a:t>
            </a:r>
            <a:endParaRPr lang="en-ZA" sz="1500" dirty="0"/>
          </a:p>
          <a:p>
            <a:pPr marL="742950" lvl="1" indent="-285750">
              <a:lnSpc>
                <a:spcPct val="200000"/>
              </a:lnSpc>
              <a:buFont typeface="Wingdings" panose="05000000000000000000" pitchFamily="2" charset="2"/>
              <a:buChar char="ü"/>
            </a:pPr>
            <a:r>
              <a:rPr lang="en-ZA" sz="1500" dirty="0" smtClean="0"/>
              <a:t>One </a:t>
            </a:r>
            <a:r>
              <a:rPr lang="en-ZA" sz="1500" dirty="0"/>
              <a:t>cannot take law into their own hands by cutting off the tenant’s </a:t>
            </a:r>
            <a:r>
              <a:rPr lang="en-ZA" sz="1500" dirty="0" smtClean="0"/>
              <a:t>water/electricity </a:t>
            </a:r>
            <a:r>
              <a:rPr lang="en-ZA" sz="1500" dirty="0"/>
              <a:t>supply or changing the </a:t>
            </a:r>
            <a:r>
              <a:rPr lang="en-ZA" sz="1500" dirty="0" smtClean="0"/>
              <a:t>locks.</a:t>
            </a:r>
          </a:p>
          <a:p>
            <a:pPr marL="742950" lvl="1" indent="-285750">
              <a:lnSpc>
                <a:spcPct val="200000"/>
              </a:lnSpc>
              <a:buFont typeface="Wingdings" panose="05000000000000000000" pitchFamily="2" charset="2"/>
              <a:buChar char="ü"/>
            </a:pPr>
            <a:r>
              <a:rPr lang="en-ZA" sz="1500" dirty="0" smtClean="0"/>
              <a:t>The tenant can use the </a:t>
            </a:r>
            <a:r>
              <a:rPr lang="en-ZA" sz="1500" i="1" dirty="0" err="1"/>
              <a:t>mandament</a:t>
            </a:r>
            <a:r>
              <a:rPr lang="en-ZA" sz="1500" i="1" dirty="0"/>
              <a:t> van </a:t>
            </a:r>
            <a:r>
              <a:rPr lang="en-ZA" sz="1500" i="1" dirty="0" err="1" smtClean="0"/>
              <a:t>spolie</a:t>
            </a:r>
            <a:r>
              <a:rPr lang="en-ZA" sz="1500" i="1" dirty="0"/>
              <a:t> </a:t>
            </a:r>
            <a:r>
              <a:rPr lang="en-ZA" sz="1500" dirty="0" smtClean="0"/>
              <a:t>(a possessory remedy) to restore possession.</a:t>
            </a:r>
            <a:endParaRPr lang="en-ZA" sz="1500" dirty="0"/>
          </a:p>
        </p:txBody>
      </p:sp>
    </p:spTree>
    <p:extLst>
      <p:ext uri="{BB962C8B-B14F-4D97-AF65-F5344CB8AC3E}">
        <p14:creationId xmlns:p14="http://schemas.microsoft.com/office/powerpoint/2010/main" val="36713875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7E1CFF-3020-6A72-5BFA-C4FF0BBB8DE7}"/>
              </a:ext>
            </a:extLst>
          </p:cNvPr>
          <p:cNvSpPr>
            <a:spLocks noGrp="1"/>
          </p:cNvSpPr>
          <p:nvPr>
            <p:ph type="title" idx="4294967295"/>
          </p:nvPr>
        </p:nvSpPr>
        <p:spPr>
          <a:xfrm>
            <a:off x="796925" y="382588"/>
            <a:ext cx="11395075" cy="758825"/>
          </a:xfrm>
        </p:spPr>
        <p:txBody>
          <a:bodyPr>
            <a:normAutofit/>
          </a:bodyPr>
          <a:lstStyle/>
          <a:p>
            <a:r>
              <a:rPr lang="en-GB" sz="2400" dirty="0" smtClean="0"/>
              <a:t>The courts’ approach to determining evictions</a:t>
            </a:r>
            <a:endParaRPr lang="en-GB" sz="2400" dirty="0"/>
          </a:p>
        </p:txBody>
      </p:sp>
      <p:sp>
        <p:nvSpPr>
          <p:cNvPr id="4" name="Subtitle 3">
            <a:extLst>
              <a:ext uri="{FF2B5EF4-FFF2-40B4-BE49-F238E27FC236}">
                <a16:creationId xmlns:a16="http://schemas.microsoft.com/office/drawing/2014/main" id="{089FB9BE-38D5-C342-93FE-06FA597ED03A}"/>
              </a:ext>
            </a:extLst>
          </p:cNvPr>
          <p:cNvSpPr>
            <a:spLocks noGrp="1"/>
          </p:cNvSpPr>
          <p:nvPr>
            <p:ph type="subTitle" idx="4294967295"/>
          </p:nvPr>
        </p:nvSpPr>
        <p:spPr>
          <a:xfrm>
            <a:off x="796925" y="1187450"/>
            <a:ext cx="11395075" cy="549275"/>
          </a:xfrm>
        </p:spPr>
        <p:txBody>
          <a:bodyPr>
            <a:normAutofit/>
          </a:bodyPr>
          <a:lstStyle/>
          <a:p>
            <a:pPr marL="0" indent="0">
              <a:buNone/>
            </a:pPr>
            <a:r>
              <a:rPr lang="en-GB" sz="1500" dirty="0" smtClean="0">
                <a:latin typeface="Arial"/>
                <a:cs typeface="Arial"/>
              </a:rPr>
              <a:t>A two-stage enquiry:</a:t>
            </a:r>
            <a:endParaRPr lang="en-GB" sz="1500" dirty="0">
              <a:latin typeface="Arial"/>
              <a:cs typeface="Arial"/>
            </a:endParaRPr>
          </a:p>
        </p:txBody>
      </p:sp>
      <p:sp>
        <p:nvSpPr>
          <p:cNvPr id="5" name="Text Placeholder 4">
            <a:extLst>
              <a:ext uri="{FF2B5EF4-FFF2-40B4-BE49-F238E27FC236}">
                <a16:creationId xmlns:a16="http://schemas.microsoft.com/office/drawing/2014/main" id="{13036E5D-DA2D-EF57-E254-C24101C762F9}"/>
              </a:ext>
            </a:extLst>
          </p:cNvPr>
          <p:cNvSpPr>
            <a:spLocks noGrp="1"/>
          </p:cNvSpPr>
          <p:nvPr>
            <p:ph type="body" sz="quarter" idx="4294967295"/>
          </p:nvPr>
        </p:nvSpPr>
        <p:spPr>
          <a:xfrm>
            <a:off x="796924" y="1650676"/>
            <a:ext cx="10959647" cy="4535488"/>
          </a:xfrm>
        </p:spPr>
        <p:txBody>
          <a:bodyPr>
            <a:normAutofit/>
          </a:bodyPr>
          <a:lstStyle/>
          <a:p>
            <a:pPr marL="0" indent="0">
              <a:lnSpc>
                <a:spcPct val="150000"/>
              </a:lnSpc>
              <a:buNone/>
            </a:pPr>
            <a:r>
              <a:rPr lang="en-GB" sz="1500" b="1" i="1" dirty="0"/>
              <a:t>City of Johannesburg v Changing Tides 74 (Pty) Ltd and Others </a:t>
            </a:r>
            <a:r>
              <a:rPr lang="en-GB" sz="1500" b="1" dirty="0"/>
              <a:t>2012 </a:t>
            </a:r>
            <a:r>
              <a:rPr lang="en-GB" sz="1500" b="1" dirty="0" smtClean="0"/>
              <a:t>(SCA</a:t>
            </a:r>
            <a:r>
              <a:rPr lang="en-GB" sz="1500" b="1" dirty="0"/>
              <a:t>) </a:t>
            </a:r>
            <a:r>
              <a:rPr lang="en-GB" sz="1500" dirty="0"/>
              <a:t>at para 25: </a:t>
            </a:r>
          </a:p>
          <a:p>
            <a:pPr marL="311902" indent="-311902">
              <a:lnSpc>
                <a:spcPct val="150000"/>
              </a:lnSpc>
              <a:buFont typeface="Arial" panose="020B0604020202020204" pitchFamily="34" charset="0"/>
              <a:buAutoNum type="arabicPeriod"/>
            </a:pPr>
            <a:r>
              <a:rPr lang="en-GB" sz="1500" dirty="0"/>
              <a:t>Decide</a:t>
            </a:r>
            <a:r>
              <a:rPr lang="en-GB" sz="1500" b="1" dirty="0"/>
              <a:t> </a:t>
            </a:r>
            <a:r>
              <a:rPr lang="en-GB" sz="1500" dirty="0"/>
              <a:t>whether it is just and equitable to grant an eviction order having regard to all relevant </a:t>
            </a:r>
            <a:r>
              <a:rPr lang="en-GB" sz="1500" dirty="0" smtClean="0"/>
              <a:t>factors.</a:t>
            </a:r>
            <a:endParaRPr lang="en-GB" sz="1500" dirty="0"/>
          </a:p>
          <a:p>
            <a:pPr marL="311902" indent="-311902">
              <a:lnSpc>
                <a:spcPct val="150000"/>
              </a:lnSpc>
              <a:buFont typeface="Arial" panose="020B0604020202020204" pitchFamily="34" charset="0"/>
              <a:buAutoNum type="arabicPeriod"/>
            </a:pPr>
            <a:r>
              <a:rPr lang="en-GB" sz="1500" dirty="0"/>
              <a:t>Consider what conditions must be attached to that order, by having regard to the impact of an eviction order on the occupiers and whether they may be rendered homeless thereby or need emergency assistance to relocate </a:t>
            </a:r>
            <a:r>
              <a:rPr lang="en-GB" sz="1500" dirty="0" smtClean="0"/>
              <a:t>elsewhere. </a:t>
            </a:r>
            <a:endParaRPr lang="en-GB" sz="1500" dirty="0"/>
          </a:p>
          <a:p>
            <a:pPr marL="0" indent="0">
              <a:lnSpc>
                <a:spcPct val="150000"/>
              </a:lnSpc>
              <a:buNone/>
            </a:pPr>
            <a:endParaRPr lang="en-GB" sz="1500" dirty="0"/>
          </a:p>
          <a:p>
            <a:pPr marL="0" indent="0">
              <a:lnSpc>
                <a:spcPct val="150000"/>
              </a:lnSpc>
              <a:buNone/>
            </a:pPr>
            <a:r>
              <a:rPr lang="en-GB" sz="1500" b="1" i="1" dirty="0" err="1" smtClean="0"/>
              <a:t>Ndlovu</a:t>
            </a:r>
            <a:r>
              <a:rPr lang="en-GB" sz="1500" b="1" i="1" dirty="0" smtClean="0"/>
              <a:t> </a:t>
            </a:r>
            <a:r>
              <a:rPr lang="en-GB" sz="1500" b="1" i="1" dirty="0"/>
              <a:t>v Ngcobo, </a:t>
            </a:r>
            <a:r>
              <a:rPr lang="en-GB" sz="1500" b="1" i="1" dirty="0" err="1"/>
              <a:t>Bekker</a:t>
            </a:r>
            <a:r>
              <a:rPr lang="en-GB" sz="1500" b="1" i="1" dirty="0"/>
              <a:t> and Another v </a:t>
            </a:r>
            <a:r>
              <a:rPr lang="en-GB" sz="1500" b="1" i="1" dirty="0" err="1"/>
              <a:t>Jika</a:t>
            </a:r>
            <a:r>
              <a:rPr lang="it-IT" sz="1500" b="1" dirty="0"/>
              <a:t> </a:t>
            </a:r>
            <a:r>
              <a:rPr lang="it-IT" sz="1500" b="1" dirty="0" smtClean="0"/>
              <a:t>2002 (SCA</a:t>
            </a:r>
            <a:r>
              <a:rPr lang="it-IT" sz="1500" b="1" dirty="0"/>
              <a:t>) </a:t>
            </a:r>
            <a:r>
              <a:rPr lang="it-IT" sz="1500" dirty="0"/>
              <a:t>at para 19:</a:t>
            </a:r>
            <a:endParaRPr lang="en-GB" sz="1500" b="1" i="1" dirty="0"/>
          </a:p>
          <a:p>
            <a:pPr marL="0" indent="0">
              <a:lnSpc>
                <a:spcPct val="150000"/>
              </a:lnSpc>
              <a:buNone/>
            </a:pPr>
            <a:r>
              <a:rPr lang="en-GB" sz="1500" dirty="0"/>
              <a:t>Relevant circumstances:</a:t>
            </a:r>
          </a:p>
          <a:p>
            <a:pPr marL="0" indent="0">
              <a:lnSpc>
                <a:spcPct val="150000"/>
              </a:lnSpc>
              <a:buNone/>
            </a:pPr>
            <a:r>
              <a:rPr lang="en-GB" sz="1500" i="1" dirty="0" smtClean="0"/>
              <a:t>‘Unless </a:t>
            </a:r>
            <a:r>
              <a:rPr lang="en-GB" sz="1500" i="1" dirty="0"/>
              <a:t>the occupier opposes and discloses circumstances relevant to the eviction order, the owner, in principle, will be entitled to an order for eviction. Relevant circumstances are nearly without fail facts within the exclusive knowledge of the occupier and it cannot be expected of an owner to negative in advance facts not known to him and not in issue between the parties</a:t>
            </a:r>
            <a:r>
              <a:rPr lang="en-GB" sz="1500" i="1" dirty="0" smtClean="0"/>
              <a:t>.’</a:t>
            </a:r>
            <a:endParaRPr lang="en-GB" sz="1500" b="1" i="1" dirty="0"/>
          </a:p>
        </p:txBody>
      </p:sp>
    </p:spTree>
    <p:extLst>
      <p:ext uri="{BB962C8B-B14F-4D97-AF65-F5344CB8AC3E}">
        <p14:creationId xmlns:p14="http://schemas.microsoft.com/office/powerpoint/2010/main" val="15923731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9B83DA9-DCEA-D69B-5127-259ED94D42FD}"/>
              </a:ext>
            </a:extLst>
          </p:cNvPr>
          <p:cNvSpPr>
            <a:spLocks noGrp="1"/>
          </p:cNvSpPr>
          <p:nvPr>
            <p:ph type="ctrTitle"/>
          </p:nvPr>
        </p:nvSpPr>
        <p:spPr/>
        <p:txBody>
          <a:bodyPr/>
          <a:lstStyle/>
          <a:p>
            <a:r>
              <a:rPr lang="en-GB" dirty="0" smtClean="0"/>
              <a:t>The eviction process</a:t>
            </a:r>
            <a:endParaRPr lang="en-GB" dirty="0"/>
          </a:p>
        </p:txBody>
      </p:sp>
      <p:sp>
        <p:nvSpPr>
          <p:cNvPr id="2" name="Text Placeholder 1">
            <a:extLst>
              <a:ext uri="{FF2B5EF4-FFF2-40B4-BE49-F238E27FC236}">
                <a16:creationId xmlns:a16="http://schemas.microsoft.com/office/drawing/2014/main" id="{28EBE3D2-ED61-C31E-EFF2-D67E01F24AD2}"/>
              </a:ext>
            </a:extLst>
          </p:cNvPr>
          <p:cNvSpPr>
            <a:spLocks noGrp="1"/>
          </p:cNvSpPr>
          <p:nvPr>
            <p:ph type="body" sz="quarter" idx="11"/>
          </p:nvPr>
        </p:nvSpPr>
        <p:spPr>
          <a:xfrm>
            <a:off x="7059283" y="1268673"/>
            <a:ext cx="4736360" cy="3964336"/>
          </a:xfrm>
        </p:spPr>
        <p:txBody>
          <a:bodyPr>
            <a:noAutofit/>
          </a:bodyPr>
          <a:lstStyle/>
          <a:p>
            <a:pPr marL="342900" indent="-342900">
              <a:lnSpc>
                <a:spcPct val="200000"/>
              </a:lnSpc>
              <a:buFont typeface="+mj-lt"/>
              <a:buAutoNum type="arabicPeriod"/>
            </a:pPr>
            <a:r>
              <a:rPr lang="en-GB" sz="1500" dirty="0" smtClean="0"/>
              <a:t>Letter of demand</a:t>
            </a:r>
          </a:p>
          <a:p>
            <a:pPr marL="342900" indent="-342900">
              <a:lnSpc>
                <a:spcPct val="200000"/>
              </a:lnSpc>
              <a:buFont typeface="+mj-lt"/>
              <a:buAutoNum type="arabicPeriod"/>
            </a:pPr>
            <a:r>
              <a:rPr lang="en-GB" sz="1500" dirty="0" smtClean="0"/>
              <a:t>Letter of cancellation</a:t>
            </a:r>
          </a:p>
          <a:p>
            <a:pPr marL="342900" indent="-342900">
              <a:lnSpc>
                <a:spcPct val="200000"/>
              </a:lnSpc>
              <a:buFont typeface="+mj-lt"/>
              <a:buAutoNum type="arabicPeriod"/>
            </a:pPr>
            <a:r>
              <a:rPr lang="en-GB" sz="1500" dirty="0" smtClean="0"/>
              <a:t>The eviction application</a:t>
            </a:r>
          </a:p>
          <a:p>
            <a:pPr marL="342900" indent="-342900">
              <a:lnSpc>
                <a:spcPct val="200000"/>
              </a:lnSpc>
              <a:buFont typeface="+mj-lt"/>
              <a:buAutoNum type="arabicPeriod"/>
            </a:pPr>
            <a:r>
              <a:rPr lang="en-GB" sz="1500" dirty="0" smtClean="0"/>
              <a:t>Service by the sheriff of the court</a:t>
            </a:r>
            <a:endParaRPr lang="en-GB" sz="1500" dirty="0"/>
          </a:p>
          <a:p>
            <a:pPr marL="342900" indent="-342900">
              <a:lnSpc>
                <a:spcPct val="200000"/>
              </a:lnSpc>
              <a:buFont typeface="+mj-lt"/>
              <a:buAutoNum type="arabicPeriod"/>
            </a:pPr>
            <a:r>
              <a:rPr lang="en-GB" sz="1500" dirty="0" smtClean="0"/>
              <a:t>The first court appearance</a:t>
            </a:r>
          </a:p>
          <a:p>
            <a:pPr marL="342900" indent="-342900">
              <a:lnSpc>
                <a:spcPct val="200000"/>
              </a:lnSpc>
              <a:buFont typeface="+mj-lt"/>
              <a:buAutoNum type="arabicPeriod"/>
            </a:pPr>
            <a:r>
              <a:rPr lang="en-GB" sz="1500" dirty="0" smtClean="0"/>
              <a:t>Granting the court order</a:t>
            </a:r>
          </a:p>
          <a:p>
            <a:pPr marL="342900" indent="-342900">
              <a:lnSpc>
                <a:spcPct val="200000"/>
              </a:lnSpc>
              <a:buFont typeface="+mj-lt"/>
              <a:buAutoNum type="arabicPeriod"/>
            </a:pPr>
            <a:r>
              <a:rPr lang="en-GB" sz="1500" dirty="0" smtClean="0"/>
              <a:t>Giving effect to the court order</a:t>
            </a:r>
          </a:p>
        </p:txBody>
      </p:sp>
      <p:pic>
        <p:nvPicPr>
          <p:cNvPr id="5" name="Picture Placeholder 3"/>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5881" b="5881"/>
          <a:stretch>
            <a:fillRect/>
          </a:stretch>
        </p:blipFill>
        <p:spPr/>
      </p:pic>
    </p:spTree>
    <p:extLst>
      <p:ext uri="{BB962C8B-B14F-4D97-AF65-F5344CB8AC3E}">
        <p14:creationId xmlns:p14="http://schemas.microsoft.com/office/powerpoint/2010/main" val="33695073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A3A4F57-02D6-251C-3C57-FD678368DCB5}"/>
              </a:ext>
            </a:extLst>
          </p:cNvPr>
          <p:cNvSpPr>
            <a:spLocks noGrp="1"/>
          </p:cNvSpPr>
          <p:nvPr>
            <p:ph type="ctrTitle"/>
          </p:nvPr>
        </p:nvSpPr>
        <p:spPr/>
        <p:txBody>
          <a:bodyPr/>
          <a:lstStyle/>
          <a:p>
            <a:r>
              <a:rPr lang="en-GB" dirty="0"/>
              <a:t>S</a:t>
            </a:r>
            <a:r>
              <a:rPr lang="en-GB" dirty="0" smtClean="0"/>
              <a:t>end a letter of demand</a:t>
            </a:r>
            <a:endParaRPr lang="en-GB" dirty="0"/>
          </a:p>
        </p:txBody>
      </p:sp>
      <p:sp>
        <p:nvSpPr>
          <p:cNvPr id="2" name="Text Placeholder 1">
            <a:extLst>
              <a:ext uri="{FF2B5EF4-FFF2-40B4-BE49-F238E27FC236}">
                <a16:creationId xmlns:a16="http://schemas.microsoft.com/office/drawing/2014/main" id="{15A341A8-B997-3C4B-F39B-A405BEF2F3F7}"/>
              </a:ext>
            </a:extLst>
          </p:cNvPr>
          <p:cNvSpPr>
            <a:spLocks noGrp="1"/>
          </p:cNvSpPr>
          <p:nvPr>
            <p:ph type="body" sz="quarter" idx="11"/>
          </p:nvPr>
        </p:nvSpPr>
        <p:spPr>
          <a:xfrm>
            <a:off x="705955" y="1156347"/>
            <a:ext cx="4985718" cy="5571024"/>
          </a:xfrm>
        </p:spPr>
        <p:txBody>
          <a:bodyPr>
            <a:normAutofit fontScale="47500" lnSpcReduction="20000"/>
          </a:bodyPr>
          <a:lstStyle/>
          <a:p>
            <a:pPr marL="285750" indent="-285750">
              <a:lnSpc>
                <a:spcPct val="200000"/>
              </a:lnSpc>
              <a:buFont typeface="Arial" panose="020B0604020202020204" pitchFamily="34" charset="0"/>
              <a:buChar char="•"/>
            </a:pPr>
            <a:r>
              <a:rPr lang="en-ZA" sz="2900" dirty="0" smtClean="0"/>
              <a:t>A letter </a:t>
            </a:r>
            <a:r>
              <a:rPr lang="en-ZA" sz="2900" dirty="0"/>
              <a:t>of demand must be sent </a:t>
            </a:r>
            <a:r>
              <a:rPr lang="en-ZA" sz="2900" dirty="0" smtClean="0"/>
              <a:t>to the tenant to </a:t>
            </a:r>
            <a:r>
              <a:rPr lang="en-ZA" sz="2900" dirty="0"/>
              <a:t>rectify the </a:t>
            </a:r>
            <a:r>
              <a:rPr lang="en-ZA" sz="2900" dirty="0" smtClean="0"/>
              <a:t>breach</a:t>
            </a:r>
            <a:r>
              <a:rPr lang="en-ZA" sz="2900" dirty="0"/>
              <a:t> (</a:t>
            </a:r>
            <a:r>
              <a:rPr lang="en-ZA" sz="2900" dirty="0" smtClean="0"/>
              <a:t>place </a:t>
            </a:r>
            <a:r>
              <a:rPr lang="en-ZA" sz="2900" dirty="0" smtClean="0"/>
              <a:t>the tenant </a:t>
            </a:r>
            <a:r>
              <a:rPr lang="en-ZA" sz="2900" dirty="0"/>
              <a:t>in </a:t>
            </a:r>
            <a:r>
              <a:rPr lang="en-ZA" sz="2900" i="1" dirty="0" smtClean="0"/>
              <a:t>mora</a:t>
            </a:r>
            <a:r>
              <a:rPr lang="en-ZA" sz="2900" dirty="0" smtClean="0"/>
              <a:t>).</a:t>
            </a:r>
            <a:endParaRPr lang="en-ZA" sz="2900" dirty="0"/>
          </a:p>
          <a:p>
            <a:pPr marL="285750" indent="-285750">
              <a:lnSpc>
                <a:spcPct val="200000"/>
              </a:lnSpc>
              <a:buFont typeface="Arial" panose="020B0604020202020204" pitchFamily="34" charset="0"/>
              <a:buChar char="•"/>
            </a:pPr>
            <a:r>
              <a:rPr lang="en-ZA" sz="2900" dirty="0"/>
              <a:t>If the provisions of </a:t>
            </a:r>
            <a:r>
              <a:rPr lang="en-ZA" sz="2900" dirty="0" smtClean="0"/>
              <a:t>the CPA are </a:t>
            </a:r>
            <a:r>
              <a:rPr lang="en-ZA" sz="2900" dirty="0"/>
              <a:t>not </a:t>
            </a:r>
            <a:r>
              <a:rPr lang="en-ZA" sz="2900" dirty="0" smtClean="0"/>
              <a:t>applicable, </a:t>
            </a:r>
            <a:r>
              <a:rPr lang="en-ZA" sz="2900" dirty="0"/>
              <a:t>the terms of </a:t>
            </a:r>
            <a:r>
              <a:rPr lang="en-ZA" sz="2900" dirty="0" smtClean="0"/>
              <a:t>the lease </a:t>
            </a:r>
            <a:r>
              <a:rPr lang="en-ZA" sz="2900" dirty="0"/>
              <a:t>agreement will determine the time </a:t>
            </a:r>
            <a:r>
              <a:rPr lang="en-ZA" sz="2900" dirty="0" smtClean="0"/>
              <a:t>period. </a:t>
            </a:r>
          </a:p>
          <a:p>
            <a:pPr marL="285750" indent="-285750">
              <a:lnSpc>
                <a:spcPct val="200000"/>
              </a:lnSpc>
              <a:buFont typeface="Arial" panose="020B0604020202020204" pitchFamily="34" charset="0"/>
              <a:buChar char="•"/>
            </a:pPr>
            <a:r>
              <a:rPr lang="en-ZA" sz="2900" dirty="0" smtClean="0"/>
              <a:t>If </a:t>
            </a:r>
            <a:r>
              <a:rPr lang="en-ZA" sz="2900" dirty="0"/>
              <a:t>no time period is stipulated, seven </a:t>
            </a:r>
            <a:r>
              <a:rPr lang="en-ZA" sz="2900" dirty="0" smtClean="0"/>
              <a:t>business </a:t>
            </a:r>
            <a:r>
              <a:rPr lang="en-ZA" sz="2900" dirty="0"/>
              <a:t>days’ notice is deemed </a:t>
            </a:r>
            <a:r>
              <a:rPr lang="en-ZA" sz="2900" dirty="0" smtClean="0"/>
              <a:t>reasonable.</a:t>
            </a:r>
          </a:p>
          <a:p>
            <a:pPr marL="285750" indent="-285750">
              <a:lnSpc>
                <a:spcPct val="200000"/>
              </a:lnSpc>
              <a:buFont typeface="Arial" panose="020B0604020202020204" pitchFamily="34" charset="0"/>
              <a:buChar char="•"/>
            </a:pPr>
            <a:r>
              <a:rPr lang="en-ZA" sz="2900" dirty="0" smtClean="0"/>
              <a:t>If </a:t>
            </a:r>
            <a:r>
              <a:rPr lang="en-ZA" sz="2900" dirty="0"/>
              <a:t>the </a:t>
            </a:r>
            <a:r>
              <a:rPr lang="en-ZA" sz="2900" dirty="0" smtClean="0"/>
              <a:t>CPA is </a:t>
            </a:r>
            <a:r>
              <a:rPr lang="en-ZA" sz="2900" dirty="0"/>
              <a:t>applicable, a letter of demand must be </a:t>
            </a:r>
            <a:r>
              <a:rPr lang="en-ZA" sz="2900" dirty="0" smtClean="0"/>
              <a:t>sent </a:t>
            </a:r>
            <a:r>
              <a:rPr lang="en-ZA" sz="2900" dirty="0"/>
              <a:t>affording the tenant 20 business days to </a:t>
            </a:r>
            <a:r>
              <a:rPr lang="en-ZA" sz="2900" dirty="0" smtClean="0"/>
              <a:t>rectify </a:t>
            </a:r>
            <a:r>
              <a:rPr lang="en-ZA" sz="2900" dirty="0"/>
              <a:t>breach</a:t>
            </a:r>
            <a:r>
              <a:rPr lang="en-ZA" sz="2900" dirty="0" smtClean="0"/>
              <a:t>.</a:t>
            </a:r>
          </a:p>
          <a:p>
            <a:pPr marL="285750" indent="-285750">
              <a:lnSpc>
                <a:spcPct val="200000"/>
              </a:lnSpc>
              <a:buFont typeface="Arial" panose="020B0604020202020204" pitchFamily="34" charset="0"/>
              <a:buChar char="•"/>
            </a:pPr>
            <a:r>
              <a:rPr lang="en-ZA" sz="2900" dirty="0" smtClean="0"/>
              <a:t>The </a:t>
            </a:r>
            <a:r>
              <a:rPr lang="en-ZA" sz="2900" dirty="0"/>
              <a:t>letter of demand must be addressed to </a:t>
            </a:r>
            <a:r>
              <a:rPr lang="en-ZA" sz="2900" dirty="0" smtClean="0"/>
              <a:t>the chosen </a:t>
            </a:r>
            <a:r>
              <a:rPr lang="en-ZA" sz="2900" i="1" dirty="0" err="1" smtClean="0"/>
              <a:t>domicilium</a:t>
            </a:r>
            <a:r>
              <a:rPr lang="en-ZA" sz="2900" i="1" dirty="0" smtClean="0"/>
              <a:t> </a:t>
            </a:r>
            <a:r>
              <a:rPr lang="en-ZA" sz="2900" dirty="0" smtClean="0"/>
              <a:t>address.</a:t>
            </a:r>
            <a:endParaRPr lang="en-ZA" sz="2900" dirty="0"/>
          </a:p>
          <a:p>
            <a:pPr>
              <a:lnSpc>
                <a:spcPct val="200000"/>
              </a:lnSpc>
            </a:pPr>
            <a:endParaRPr lang="en-GB" dirty="0"/>
          </a:p>
          <a:p>
            <a:pPr>
              <a:lnSpc>
                <a:spcPct val="200000"/>
              </a:lnSpc>
            </a:pPr>
            <a:endParaRPr lang="en-GB" dirty="0"/>
          </a:p>
        </p:txBody>
      </p:sp>
      <p:pic>
        <p:nvPicPr>
          <p:cNvPr id="5" name="Picture Placeholder 3"/>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5894" b="5894"/>
          <a:stretch>
            <a:fillRect/>
          </a:stretch>
        </p:blipFill>
        <p:spPr/>
      </p:pic>
    </p:spTree>
    <p:extLst>
      <p:ext uri="{BB962C8B-B14F-4D97-AF65-F5344CB8AC3E}">
        <p14:creationId xmlns:p14="http://schemas.microsoft.com/office/powerpoint/2010/main" val="39625156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ZA" dirty="0" smtClean="0"/>
              <a:t>Send a cancellation letter</a:t>
            </a:r>
            <a:endParaRPr lang="en-ZA" dirty="0"/>
          </a:p>
        </p:txBody>
      </p:sp>
      <p:sp>
        <p:nvSpPr>
          <p:cNvPr id="2" name="Text Placeholder 1"/>
          <p:cNvSpPr>
            <a:spLocks noGrp="1"/>
          </p:cNvSpPr>
          <p:nvPr>
            <p:ph type="body" sz="quarter" idx="11"/>
          </p:nvPr>
        </p:nvSpPr>
        <p:spPr>
          <a:xfrm>
            <a:off x="7059825" y="1215798"/>
            <a:ext cx="4736360" cy="4662487"/>
          </a:xfrm>
        </p:spPr>
        <p:txBody>
          <a:bodyPr>
            <a:normAutofit/>
          </a:bodyPr>
          <a:lstStyle/>
          <a:p>
            <a:pPr marL="285750" indent="-285750">
              <a:lnSpc>
                <a:spcPct val="200000"/>
              </a:lnSpc>
              <a:buFont typeface="Arial" panose="020B0604020202020204" pitchFamily="34" charset="0"/>
              <a:buChar char="•"/>
            </a:pPr>
            <a:r>
              <a:rPr lang="en-US" dirty="0"/>
              <a:t>Should </a:t>
            </a:r>
            <a:r>
              <a:rPr lang="en-US" dirty="0" smtClean="0"/>
              <a:t>the tenant </a:t>
            </a:r>
            <a:r>
              <a:rPr lang="en-US" dirty="0"/>
              <a:t>fail and/or refuse to rectify the breach within the </a:t>
            </a:r>
            <a:r>
              <a:rPr lang="en-US" dirty="0" smtClean="0"/>
              <a:t>timeframe, </a:t>
            </a:r>
            <a:r>
              <a:rPr lang="en-US" dirty="0"/>
              <a:t>a letter of cancellation must be sent </a:t>
            </a:r>
            <a:r>
              <a:rPr lang="en-US" dirty="0" smtClean="0"/>
              <a:t>t</a:t>
            </a:r>
            <a:r>
              <a:rPr lang="en-ZA" dirty="0" smtClean="0"/>
              <a:t>o them.</a:t>
            </a:r>
            <a:endParaRPr lang="en-ZA" dirty="0"/>
          </a:p>
          <a:p>
            <a:pPr marL="285750" indent="-285750">
              <a:lnSpc>
                <a:spcPct val="200000"/>
              </a:lnSpc>
              <a:buFont typeface="Arial" panose="020B0604020202020204" pitchFamily="34" charset="0"/>
              <a:buChar char="•"/>
            </a:pPr>
            <a:r>
              <a:rPr lang="en-ZA" dirty="0" smtClean="0"/>
              <a:t>The cancellation </a:t>
            </a:r>
            <a:r>
              <a:rPr lang="en-ZA" dirty="0"/>
              <a:t>letter must </a:t>
            </a:r>
            <a:r>
              <a:rPr lang="en-ZA" dirty="0" smtClean="0"/>
              <a:t>state </a:t>
            </a:r>
            <a:r>
              <a:rPr lang="en-ZA" dirty="0"/>
              <a:t>that the lease agreement has now </a:t>
            </a:r>
            <a:r>
              <a:rPr lang="en-ZA" dirty="0" smtClean="0"/>
              <a:t>been formally </a:t>
            </a:r>
            <a:r>
              <a:rPr lang="en-ZA" dirty="0"/>
              <a:t>cancelled.</a:t>
            </a:r>
          </a:p>
          <a:p>
            <a:pPr marL="285750" indent="-285750">
              <a:lnSpc>
                <a:spcPct val="200000"/>
              </a:lnSpc>
              <a:buFont typeface="Arial" panose="020B0604020202020204" pitchFamily="34" charset="0"/>
              <a:buChar char="•"/>
            </a:pPr>
            <a:r>
              <a:rPr lang="en-ZA" dirty="0" smtClean="0"/>
              <a:t>The landlord must </a:t>
            </a:r>
            <a:r>
              <a:rPr lang="en-ZA" dirty="0" smtClean="0"/>
              <a:t>request </a:t>
            </a:r>
            <a:r>
              <a:rPr lang="en-ZA" dirty="0"/>
              <a:t>the </a:t>
            </a:r>
            <a:r>
              <a:rPr lang="en-ZA" dirty="0" smtClean="0"/>
              <a:t>tenant </a:t>
            </a:r>
            <a:r>
              <a:rPr lang="en-ZA" dirty="0"/>
              <a:t>to vacate the premises within a </a:t>
            </a:r>
            <a:r>
              <a:rPr lang="en-ZA" dirty="0" smtClean="0"/>
              <a:t>certain (reasonable) </a:t>
            </a:r>
            <a:r>
              <a:rPr lang="en-ZA" dirty="0"/>
              <a:t>time period. </a:t>
            </a:r>
          </a:p>
          <a:p>
            <a:pPr marL="285750" indent="-285750">
              <a:lnSpc>
                <a:spcPct val="200000"/>
              </a:lnSpc>
              <a:buFont typeface="Arial" panose="020B0604020202020204" pitchFamily="34" charset="0"/>
              <a:buChar char="•"/>
            </a:pPr>
            <a:r>
              <a:rPr lang="en-ZA" dirty="0" smtClean="0"/>
              <a:t>If </a:t>
            </a:r>
            <a:r>
              <a:rPr lang="en-ZA" dirty="0"/>
              <a:t>the </a:t>
            </a:r>
            <a:r>
              <a:rPr lang="en-ZA" dirty="0" smtClean="0"/>
              <a:t>lease is month-to-month, </a:t>
            </a:r>
            <a:r>
              <a:rPr lang="en-ZA" dirty="0"/>
              <a:t>the notice period for cancellation </a:t>
            </a:r>
            <a:r>
              <a:rPr lang="en-ZA" dirty="0" smtClean="0"/>
              <a:t>is one </a:t>
            </a:r>
            <a:r>
              <a:rPr lang="en-ZA" dirty="0"/>
              <a:t>calendar month. </a:t>
            </a:r>
          </a:p>
        </p:txBody>
      </p:sp>
      <p:pic>
        <p:nvPicPr>
          <p:cNvPr id="5"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5881" b="5881"/>
          <a:stretch>
            <a:fillRect/>
          </a:stretch>
        </p:blipFill>
        <p:spPr/>
      </p:pic>
    </p:spTree>
    <p:extLst>
      <p:ext uri="{BB962C8B-B14F-4D97-AF65-F5344CB8AC3E}">
        <p14:creationId xmlns:p14="http://schemas.microsoft.com/office/powerpoint/2010/main" val="90555343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21F9176-29F5-7A09-36DF-BA8421D8B49F}"/>
              </a:ext>
            </a:extLst>
          </p:cNvPr>
          <p:cNvSpPr>
            <a:spLocks noGrp="1"/>
          </p:cNvSpPr>
          <p:nvPr>
            <p:ph type="ctrTitle"/>
          </p:nvPr>
        </p:nvSpPr>
        <p:spPr/>
        <p:txBody>
          <a:bodyPr>
            <a:noAutofit/>
          </a:bodyPr>
          <a:lstStyle/>
          <a:p>
            <a:r>
              <a:rPr lang="en-ZA" dirty="0" smtClean="0"/>
              <a:t>Service by sheriff of the court</a:t>
            </a:r>
            <a:endParaRPr lang="en-US" dirty="0"/>
          </a:p>
        </p:txBody>
      </p:sp>
      <p:sp>
        <p:nvSpPr>
          <p:cNvPr id="2" name="Text Placeholder 1">
            <a:extLst>
              <a:ext uri="{FF2B5EF4-FFF2-40B4-BE49-F238E27FC236}">
                <a16:creationId xmlns:a16="http://schemas.microsoft.com/office/drawing/2014/main" id="{44AD0E90-B447-10B1-0CFA-356BA31B4FE1}"/>
              </a:ext>
            </a:extLst>
          </p:cNvPr>
          <p:cNvSpPr>
            <a:spLocks noGrp="1"/>
          </p:cNvSpPr>
          <p:nvPr>
            <p:ph type="body" sz="quarter" idx="11"/>
          </p:nvPr>
        </p:nvSpPr>
        <p:spPr>
          <a:xfrm>
            <a:off x="705955" y="1284513"/>
            <a:ext cx="4736360" cy="4313853"/>
          </a:xfrm>
        </p:spPr>
        <p:txBody>
          <a:bodyPr>
            <a:normAutofit/>
          </a:bodyPr>
          <a:lstStyle/>
          <a:p>
            <a:pPr marL="285750" indent="-285750">
              <a:lnSpc>
                <a:spcPct val="200000"/>
              </a:lnSpc>
              <a:buFont typeface="Arial" panose="020B0604020202020204" pitchFamily="34" charset="0"/>
              <a:buChar char="•"/>
            </a:pPr>
            <a:r>
              <a:rPr lang="en-ZA" sz="1500" dirty="0"/>
              <a:t>Both the section 4(1) application and 4(2) application and notice </a:t>
            </a:r>
            <a:r>
              <a:rPr lang="en-ZA" sz="1500" dirty="0" smtClean="0"/>
              <a:t>must be </a:t>
            </a:r>
            <a:r>
              <a:rPr lang="en-ZA" sz="1500" dirty="0"/>
              <a:t>served by the </a:t>
            </a:r>
            <a:r>
              <a:rPr lang="en-ZA" sz="1500" dirty="0" smtClean="0"/>
              <a:t>sheriff </a:t>
            </a:r>
            <a:r>
              <a:rPr lang="en-ZA" sz="1500" dirty="0"/>
              <a:t>of the </a:t>
            </a:r>
            <a:r>
              <a:rPr lang="en-ZA" sz="1500" dirty="0" smtClean="0"/>
              <a:t>court</a:t>
            </a:r>
            <a:r>
              <a:rPr lang="en-ZA" sz="1500" dirty="0"/>
              <a:t>.</a:t>
            </a:r>
          </a:p>
          <a:p>
            <a:pPr marL="285750" indent="-285750">
              <a:lnSpc>
                <a:spcPct val="200000"/>
              </a:lnSpc>
              <a:buFont typeface="Arial" panose="020B0604020202020204" pitchFamily="34" charset="0"/>
              <a:buChar char="•"/>
            </a:pPr>
            <a:r>
              <a:rPr lang="en-ZA" sz="1500" dirty="0"/>
              <a:t>The main application </a:t>
            </a:r>
            <a:r>
              <a:rPr lang="en-ZA" sz="1500" dirty="0" smtClean="0"/>
              <a:t>must specify </a:t>
            </a:r>
            <a:r>
              <a:rPr lang="en-ZA" sz="1500" dirty="0"/>
              <a:t>a date by when the </a:t>
            </a:r>
            <a:r>
              <a:rPr lang="en-ZA" sz="1500" dirty="0" smtClean="0"/>
              <a:t>tenant </a:t>
            </a:r>
            <a:r>
              <a:rPr lang="en-ZA" sz="1500" dirty="0"/>
              <a:t>must indicate an intention to oppose the main </a:t>
            </a:r>
            <a:r>
              <a:rPr lang="en-ZA" sz="1500" dirty="0" smtClean="0"/>
              <a:t>application.</a:t>
            </a:r>
          </a:p>
          <a:p>
            <a:pPr marL="285750" indent="-285750">
              <a:lnSpc>
                <a:spcPct val="200000"/>
              </a:lnSpc>
              <a:buFont typeface="Arial" panose="020B0604020202020204" pitchFamily="34" charset="0"/>
              <a:buChar char="•"/>
            </a:pPr>
            <a:r>
              <a:rPr lang="en-ZA" sz="1500" dirty="0" smtClean="0"/>
              <a:t>If not, the </a:t>
            </a:r>
            <a:r>
              <a:rPr lang="en-ZA" sz="1500" dirty="0"/>
              <a:t>application will proceed on an unopposed basis.</a:t>
            </a:r>
          </a:p>
          <a:p>
            <a:pPr marL="285750" indent="-285750">
              <a:buFont typeface="Arial" panose="020B0604020202020204" pitchFamily="34" charset="0"/>
              <a:buChar char="•"/>
            </a:pPr>
            <a:endParaRPr lang="en-US" sz="1600" dirty="0" smtClean="0"/>
          </a:p>
          <a:p>
            <a:endParaRPr lang="en-US" dirty="0"/>
          </a:p>
        </p:txBody>
      </p:sp>
      <p:pic>
        <p:nvPicPr>
          <p:cNvPr id="5"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5894" b="5894"/>
          <a:stretch>
            <a:fillRect/>
          </a:stretch>
        </p:blipFill>
        <p:spPr/>
      </p:pic>
    </p:spTree>
    <p:extLst>
      <p:ext uri="{BB962C8B-B14F-4D97-AF65-F5344CB8AC3E}">
        <p14:creationId xmlns:p14="http://schemas.microsoft.com/office/powerpoint/2010/main" val="380371405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7E1CFF-3020-6A72-5BFA-C4FF0BBB8DE7}"/>
              </a:ext>
            </a:extLst>
          </p:cNvPr>
          <p:cNvSpPr>
            <a:spLocks noGrp="1"/>
          </p:cNvSpPr>
          <p:nvPr>
            <p:ph type="title" idx="4294967295"/>
          </p:nvPr>
        </p:nvSpPr>
        <p:spPr>
          <a:xfrm>
            <a:off x="796925" y="382588"/>
            <a:ext cx="11395075" cy="758825"/>
          </a:xfrm>
        </p:spPr>
        <p:txBody>
          <a:bodyPr>
            <a:normAutofit/>
          </a:bodyPr>
          <a:lstStyle/>
          <a:p>
            <a:r>
              <a:rPr lang="en-GB" sz="2400" dirty="0" smtClean="0"/>
              <a:t>The first court appearance</a:t>
            </a:r>
            <a:endParaRPr lang="en-GB" sz="2400" dirty="0"/>
          </a:p>
        </p:txBody>
      </p:sp>
      <p:sp>
        <p:nvSpPr>
          <p:cNvPr id="5" name="Text Placeholder 4">
            <a:extLst>
              <a:ext uri="{FF2B5EF4-FFF2-40B4-BE49-F238E27FC236}">
                <a16:creationId xmlns:a16="http://schemas.microsoft.com/office/drawing/2014/main" id="{13036E5D-DA2D-EF57-E254-C24101C762F9}"/>
              </a:ext>
            </a:extLst>
          </p:cNvPr>
          <p:cNvSpPr>
            <a:spLocks noGrp="1"/>
          </p:cNvSpPr>
          <p:nvPr>
            <p:ph type="body" sz="quarter" idx="4294967295"/>
          </p:nvPr>
        </p:nvSpPr>
        <p:spPr>
          <a:xfrm>
            <a:off x="796924" y="1197396"/>
            <a:ext cx="10959647" cy="4802188"/>
          </a:xfrm>
        </p:spPr>
        <p:txBody>
          <a:bodyPr>
            <a:normAutofit fontScale="92500" lnSpcReduction="20000"/>
          </a:bodyPr>
          <a:lstStyle/>
          <a:p>
            <a:pPr marL="0" indent="0">
              <a:lnSpc>
                <a:spcPct val="200000"/>
              </a:lnSpc>
              <a:buNone/>
            </a:pPr>
            <a:r>
              <a:rPr lang="en-US" i="1" dirty="0"/>
              <a:t>If the application is unopposed:</a:t>
            </a:r>
            <a:endParaRPr lang="en-ZA" dirty="0"/>
          </a:p>
          <a:p>
            <a:pPr>
              <a:lnSpc>
                <a:spcPct val="200000"/>
              </a:lnSpc>
            </a:pPr>
            <a:r>
              <a:rPr lang="en-ZA" dirty="0"/>
              <a:t>An order for the eviction of a tenant in an unopposed matter will usually take four months to obtain.</a:t>
            </a:r>
          </a:p>
          <a:p>
            <a:pPr marL="0" indent="0">
              <a:lnSpc>
                <a:spcPct val="200000"/>
              </a:lnSpc>
              <a:buNone/>
            </a:pPr>
            <a:r>
              <a:rPr lang="en-ZA" i="1" dirty="0"/>
              <a:t>If the application is opposed:</a:t>
            </a:r>
            <a:endParaRPr lang="en-ZA" dirty="0"/>
          </a:p>
          <a:p>
            <a:pPr>
              <a:lnSpc>
                <a:spcPct val="200000"/>
              </a:lnSpc>
            </a:pPr>
            <a:r>
              <a:rPr lang="en-ZA" dirty="0"/>
              <a:t>If a tenant believes that there is a valid defence to the main application, they must deliver an opposing affidavit setting out the defence. </a:t>
            </a:r>
          </a:p>
          <a:p>
            <a:pPr>
              <a:lnSpc>
                <a:spcPct val="200000"/>
              </a:lnSpc>
            </a:pPr>
            <a:r>
              <a:rPr lang="en-ZA" dirty="0"/>
              <a:t>During the hearing, the legal representatives will present arguments and the court will then decide to grant or refuse an eviction order. </a:t>
            </a:r>
          </a:p>
          <a:p>
            <a:pPr>
              <a:lnSpc>
                <a:spcPct val="200000"/>
              </a:lnSpc>
            </a:pPr>
            <a:r>
              <a:rPr lang="en-ZA" dirty="0"/>
              <a:t>Per the PIE Act, the court must take certain factors into account before granting an order.</a:t>
            </a:r>
          </a:p>
          <a:p>
            <a:pPr>
              <a:lnSpc>
                <a:spcPct val="200000"/>
              </a:lnSpc>
            </a:pPr>
            <a:r>
              <a:rPr lang="en-ZA" dirty="0"/>
              <a:t>An opposed eviction application can take up to 18 months before an order is made.</a:t>
            </a:r>
          </a:p>
          <a:p>
            <a:pPr marL="0" indent="0">
              <a:lnSpc>
                <a:spcPct val="200000"/>
              </a:lnSpc>
              <a:buNone/>
            </a:pPr>
            <a:r>
              <a:rPr lang="en-US" i="1" dirty="0"/>
              <a:t>Alternative:</a:t>
            </a:r>
            <a:endParaRPr lang="en-ZA" dirty="0"/>
          </a:p>
          <a:p>
            <a:pPr>
              <a:lnSpc>
                <a:spcPct val="200000"/>
              </a:lnSpc>
            </a:pPr>
            <a:r>
              <a:rPr lang="en-ZA" dirty="0"/>
              <a:t>At any time during the opposed or unopposed eviction process, the parties may attempt to settle the matter and incorporate the terms of the settlement into </a:t>
            </a:r>
            <a:r>
              <a:rPr lang="en-ZA" dirty="0" smtClean="0"/>
              <a:t>an agreement, which will be </a:t>
            </a:r>
            <a:r>
              <a:rPr lang="en-ZA" dirty="0"/>
              <a:t>made an order of court.</a:t>
            </a:r>
          </a:p>
        </p:txBody>
      </p:sp>
    </p:spTree>
    <p:extLst>
      <p:ext uri="{BB962C8B-B14F-4D97-AF65-F5344CB8AC3E}">
        <p14:creationId xmlns:p14="http://schemas.microsoft.com/office/powerpoint/2010/main" val="16905529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B58D30AA-3A16-E965-80D1-31F8FA75371C}"/>
              </a:ext>
            </a:extLst>
          </p:cNvPr>
          <p:cNvSpPr>
            <a:spLocks noGrp="1"/>
          </p:cNvSpPr>
          <p:nvPr>
            <p:ph type="ctrTitle"/>
          </p:nvPr>
        </p:nvSpPr>
        <p:spPr/>
        <p:txBody>
          <a:bodyPr>
            <a:noAutofit/>
          </a:bodyPr>
          <a:lstStyle/>
          <a:p>
            <a:r>
              <a:rPr lang="en-US" dirty="0" smtClean="0"/>
              <a:t>Granting and giving effect to the court order</a:t>
            </a:r>
            <a:endParaRPr lang="en-US" dirty="0"/>
          </a:p>
        </p:txBody>
      </p:sp>
      <p:pic>
        <p:nvPicPr>
          <p:cNvPr id="6" name="Picture Placeholder 5"/>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5881" b="5881"/>
          <a:stretch>
            <a:fillRect/>
          </a:stretch>
        </p:blipFill>
        <p:spPr/>
      </p:pic>
      <p:sp>
        <p:nvSpPr>
          <p:cNvPr id="4" name="Text Placeholder 3">
            <a:extLst>
              <a:ext uri="{FF2B5EF4-FFF2-40B4-BE49-F238E27FC236}">
                <a16:creationId xmlns:a16="http://schemas.microsoft.com/office/drawing/2014/main" id="{8B444616-8C3A-0C9A-0D92-7FC42F0684EF}"/>
              </a:ext>
            </a:extLst>
          </p:cNvPr>
          <p:cNvSpPr>
            <a:spLocks noGrp="1"/>
          </p:cNvSpPr>
          <p:nvPr>
            <p:ph type="body" sz="quarter" idx="11"/>
          </p:nvPr>
        </p:nvSpPr>
        <p:spPr>
          <a:xfrm>
            <a:off x="7059283" y="1467724"/>
            <a:ext cx="4736360" cy="4550521"/>
          </a:xfrm>
        </p:spPr>
        <p:txBody>
          <a:bodyPr>
            <a:normAutofit fontScale="47500" lnSpcReduction="20000"/>
          </a:bodyPr>
          <a:lstStyle/>
          <a:p>
            <a:pPr marL="285750" indent="-285750">
              <a:lnSpc>
                <a:spcPct val="200000"/>
              </a:lnSpc>
              <a:buFont typeface="Arial" panose="020B0604020202020204" pitchFamily="34" charset="0"/>
              <a:buChar char="•"/>
            </a:pPr>
            <a:r>
              <a:rPr lang="en-ZA" sz="2900" dirty="0"/>
              <a:t>A court will only grant an eviction order after considering all the circumstances and if </a:t>
            </a:r>
            <a:r>
              <a:rPr lang="en-ZA" sz="2900" dirty="0"/>
              <a:t>i</a:t>
            </a:r>
            <a:r>
              <a:rPr lang="en-ZA" sz="2900" dirty="0" smtClean="0"/>
              <a:t>t </a:t>
            </a:r>
            <a:r>
              <a:rPr lang="en-ZA" sz="2900" dirty="0"/>
              <a:t>is just and equitable to do so.</a:t>
            </a:r>
          </a:p>
          <a:p>
            <a:pPr marL="285750" indent="-285750">
              <a:lnSpc>
                <a:spcPct val="200000"/>
              </a:lnSpc>
              <a:buFont typeface="Arial" panose="020B0604020202020204" pitchFamily="34" charset="0"/>
              <a:buChar char="•"/>
            </a:pPr>
            <a:r>
              <a:rPr lang="en-ZA" sz="2900" dirty="0"/>
              <a:t>The only way to legally evict a </a:t>
            </a:r>
            <a:r>
              <a:rPr lang="en-ZA" sz="2900" dirty="0" smtClean="0"/>
              <a:t>tenant is </a:t>
            </a:r>
            <a:r>
              <a:rPr lang="en-ZA" sz="2900" dirty="0"/>
              <a:t>by means of a court order</a:t>
            </a:r>
            <a:r>
              <a:rPr lang="en-ZA" sz="2900" dirty="0" smtClean="0"/>
              <a:t>.</a:t>
            </a:r>
          </a:p>
          <a:p>
            <a:pPr marL="285750" indent="-285750">
              <a:lnSpc>
                <a:spcPct val="200000"/>
              </a:lnSpc>
              <a:buFont typeface="Arial" panose="020B0604020202020204" pitchFamily="34" charset="0"/>
              <a:buChar char="•"/>
            </a:pPr>
            <a:r>
              <a:rPr lang="en-ZA" sz="2900" dirty="0" smtClean="0"/>
              <a:t>The c</a:t>
            </a:r>
            <a:r>
              <a:rPr lang="en-ZA" sz="2900" dirty="0" smtClean="0"/>
              <a:t>ourt </a:t>
            </a:r>
            <a:r>
              <a:rPr lang="en-ZA" sz="2900" dirty="0" smtClean="0"/>
              <a:t>order </a:t>
            </a:r>
            <a:r>
              <a:rPr lang="en-ZA" sz="2900" dirty="0"/>
              <a:t>will specify the date upon which the </a:t>
            </a:r>
            <a:r>
              <a:rPr lang="en-ZA" sz="2900" dirty="0" smtClean="0"/>
              <a:t>tenant </a:t>
            </a:r>
            <a:r>
              <a:rPr lang="en-ZA" sz="2900" dirty="0"/>
              <a:t>(and all others who occupy the premises) must vacate the premises. </a:t>
            </a:r>
          </a:p>
          <a:p>
            <a:pPr marL="285750" indent="-285750">
              <a:lnSpc>
                <a:spcPct val="200000"/>
              </a:lnSpc>
              <a:buFont typeface="Arial" panose="020B0604020202020204" pitchFamily="34" charset="0"/>
              <a:buChar char="•"/>
            </a:pPr>
            <a:r>
              <a:rPr lang="en-ZA" sz="2900" dirty="0" smtClean="0"/>
              <a:t>If </a:t>
            </a:r>
            <a:r>
              <a:rPr lang="en-ZA" sz="2900" dirty="0"/>
              <a:t>the </a:t>
            </a:r>
            <a:r>
              <a:rPr lang="en-ZA" sz="2900" dirty="0" smtClean="0"/>
              <a:t>tenant fails </a:t>
            </a:r>
            <a:r>
              <a:rPr lang="en-ZA" sz="2900" dirty="0"/>
              <a:t>to </a:t>
            </a:r>
            <a:r>
              <a:rPr lang="en-ZA" sz="2900" dirty="0" smtClean="0"/>
              <a:t>vacate, </a:t>
            </a:r>
            <a:r>
              <a:rPr lang="en-ZA" sz="2900" dirty="0"/>
              <a:t>the sheriff will be authorised to remove </a:t>
            </a:r>
            <a:r>
              <a:rPr lang="en-ZA" sz="2900" dirty="0" smtClean="0"/>
              <a:t>them from </a:t>
            </a:r>
            <a:r>
              <a:rPr lang="en-ZA" sz="2900" dirty="0"/>
              <a:t>the </a:t>
            </a:r>
            <a:r>
              <a:rPr lang="en-ZA" sz="2900" dirty="0" smtClean="0"/>
              <a:t>premises.</a:t>
            </a:r>
            <a:endParaRPr lang="en-US" sz="1600" dirty="0"/>
          </a:p>
          <a:p>
            <a:pPr marL="285750" indent="-285750">
              <a:buFont typeface="Arial" panose="020B0604020202020204" pitchFamily="34" charset="0"/>
              <a:buChar char="•"/>
            </a:pPr>
            <a:endParaRPr lang="en-US" sz="1600" dirty="0"/>
          </a:p>
          <a:p>
            <a:pPr marL="285750" indent="-285750">
              <a:buFont typeface="Arial" panose="020B0604020202020204" pitchFamily="34" charset="0"/>
              <a:buChar char="•"/>
            </a:pPr>
            <a:endParaRPr lang="en-US" sz="1600" dirty="0"/>
          </a:p>
        </p:txBody>
      </p:sp>
    </p:spTree>
    <p:extLst>
      <p:ext uri="{BB962C8B-B14F-4D97-AF65-F5344CB8AC3E}">
        <p14:creationId xmlns:p14="http://schemas.microsoft.com/office/powerpoint/2010/main" val="412337488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ZA" dirty="0" smtClean="0"/>
              <a:t>Thank you</a:t>
            </a:r>
            <a:endParaRPr lang="en-ZA" dirty="0"/>
          </a:p>
        </p:txBody>
      </p:sp>
    </p:spTree>
    <p:extLst>
      <p:ext uri="{BB962C8B-B14F-4D97-AF65-F5344CB8AC3E}">
        <p14:creationId xmlns:p14="http://schemas.microsoft.com/office/powerpoint/2010/main" val="1290868948"/>
      </p:ext>
    </p:extLst>
  </p:cSld>
  <p:clrMapOvr>
    <a:masterClrMapping/>
  </p:clrMapOvr>
</p:sld>
</file>

<file path=ppt/theme/theme1.xml><?xml version="1.0" encoding="utf-8"?>
<a:theme xmlns:a="http://schemas.openxmlformats.org/drawingml/2006/main" name="Template 2026">
  <a:themeElements>
    <a:clrScheme name="STBB">
      <a:dk1>
        <a:srgbClr val="343741"/>
      </a:dk1>
      <a:lt1>
        <a:srgbClr val="FFFFFF"/>
      </a:lt1>
      <a:dk2>
        <a:srgbClr val="9D2234"/>
      </a:dk2>
      <a:lt2>
        <a:srgbClr val="FFFFFF"/>
      </a:lt2>
      <a:accent1>
        <a:srgbClr val="9D2234"/>
      </a:accent1>
      <a:accent2>
        <a:srgbClr val="F37930"/>
      </a:accent2>
      <a:accent3>
        <a:srgbClr val="690032"/>
      </a:accent3>
      <a:accent4>
        <a:srgbClr val="343741"/>
      </a:accent4>
      <a:accent5>
        <a:srgbClr val="C7C9D5"/>
      </a:accent5>
      <a:accent6>
        <a:srgbClr val="9D2234"/>
      </a:accent6>
      <a:hlink>
        <a:srgbClr val="F37920"/>
      </a:hlink>
      <a:folHlink>
        <a:srgbClr val="69003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f3880a44-fd61-472a-91f0-1d0786044adb" id="{FE9C1FF2-CD96-45F1-A2A0-099EC5815296}" vid="{D86720B3-4858-4CC1-91D8-7E56536ECF6F}"/>
    </a:ext>
  </a:extLst>
</a:theme>
</file>

<file path=ppt/theme/theme2.xml><?xml version="1.0" encoding="utf-8"?>
<a:theme xmlns:a="http://schemas.openxmlformats.org/drawingml/2006/main" name="Office Theme">
  <a:themeElements>
    <a:clrScheme name="STBB">
      <a:dk1>
        <a:srgbClr val="343741"/>
      </a:dk1>
      <a:lt1>
        <a:srgbClr val="FFFFFF"/>
      </a:lt1>
      <a:dk2>
        <a:srgbClr val="9D2234"/>
      </a:dk2>
      <a:lt2>
        <a:srgbClr val="FFFFFF"/>
      </a:lt2>
      <a:accent1>
        <a:srgbClr val="9D2234"/>
      </a:accent1>
      <a:accent2>
        <a:srgbClr val="F37930"/>
      </a:accent2>
      <a:accent3>
        <a:srgbClr val="690032"/>
      </a:accent3>
      <a:accent4>
        <a:srgbClr val="343741"/>
      </a:accent4>
      <a:accent5>
        <a:srgbClr val="C7C9D5"/>
      </a:accent5>
      <a:accent6>
        <a:srgbClr val="9D2234"/>
      </a:accent6>
      <a:hlink>
        <a:srgbClr val="F37920"/>
      </a:hlink>
      <a:folHlink>
        <a:srgbClr val="69003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emplate 2026" id="{A3D593B6-4C71-4884-BB28-195679BA7A2F}" vid="{34F283D1-4E6A-4D13-8BFD-3945947C5665}"/>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2860</TotalTime>
  <Words>1132</Words>
  <Application>Microsoft Office PowerPoint</Application>
  <PresentationFormat>Widescreen</PresentationFormat>
  <Paragraphs>87</Paragraphs>
  <Slides>15</Slides>
  <Notes>2</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15</vt:i4>
      </vt:variant>
    </vt:vector>
  </HeadingPairs>
  <TitlesOfParts>
    <vt:vector size="21" baseType="lpstr">
      <vt:lpstr>Arial</vt:lpstr>
      <vt:lpstr>Arial Black</vt:lpstr>
      <vt:lpstr>Calibri</vt:lpstr>
      <vt:lpstr>Wingdings</vt:lpstr>
      <vt:lpstr>Template 2026</vt:lpstr>
      <vt:lpstr>Office Theme</vt:lpstr>
      <vt:lpstr>Complying with the PIE Act: Your guide to residential evictions</vt:lpstr>
      <vt:lpstr>DISCLAIMER  The training material provided is intended for training purposes only and should not be relied upon as a substitute for professional advice. The information presented is for general informational purposes and is not intended to be a substitute for legal, accounting, or other professional advice. We make every effort to ensure the accuracy and completeness of the information provided, but we do not guarantee that the information is error-free. We reserve the right to amend any errors in calculation or information presented in the training material. The information provided in the training material may not be suitable for all individuals or situations. You should always seek the advice of a professional before making any decisions based on the information provided. By using the training material, you agree to release us from any liability for any damages or losses, whether direct or indirect, that may result from your use of the information provided. We reserve the right to modify or discontinue the training material at any time without notice.</vt:lpstr>
      <vt:lpstr>Evictions: Introduction</vt:lpstr>
      <vt:lpstr>Evictions: Legal framework</vt:lpstr>
      <vt:lpstr>The PIE Act</vt:lpstr>
      <vt:lpstr>Evicting a residential tenant</vt:lpstr>
      <vt:lpstr>Illegal evictions</vt:lpstr>
      <vt:lpstr>The courts’ approach to determining evictions</vt:lpstr>
      <vt:lpstr>The eviction process</vt:lpstr>
      <vt:lpstr>Send a letter of demand</vt:lpstr>
      <vt:lpstr>Send a cancellation letter</vt:lpstr>
      <vt:lpstr>Service by sheriff of the court</vt:lpstr>
      <vt:lpstr>The first court appearance</vt:lpstr>
      <vt:lpstr>Granting and giving effect to the court order</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How to complete an OTP</dc:title>
  <dc:creator>Dr Samantha Smith</dc:creator>
  <cp:lastModifiedBy>Samantha S</cp:lastModifiedBy>
  <cp:revision>112</cp:revision>
  <cp:lastPrinted>2024-06-24T11:48:04Z</cp:lastPrinted>
  <dcterms:created xsi:type="dcterms:W3CDTF">2021-12-20T14:09:17Z</dcterms:created>
  <dcterms:modified xsi:type="dcterms:W3CDTF">2026-01-26T06:53:04Z</dcterms:modified>
</cp:coreProperties>
</file>