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616FD-E71A-5BC9-F61C-D9853C4226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12C6CE-2D64-5A8A-1B52-6FE162928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ED58A1-3014-DBED-37D1-708E883CB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F7CF59-9825-A5F3-3E37-E4E1C4CF1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124C5-9553-4943-C1B4-F10794688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711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E1950-FF97-7391-894F-4E959015D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945EB-6D2F-EB2C-1D1D-9D009B237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28A0C-98A6-0BC4-A558-A36FAE41E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06942-B0AC-911F-6DC9-68B60B493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6FC98-27DF-B6A6-E388-81C42AE26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82944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A9BF5-71DF-7C8D-3F11-B527F0C9F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E0E263-1D18-4035-89F3-D77910F2EC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50B28-457C-B030-83A8-AD95C9DAC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4CB81-6DE2-4FCD-7CAB-B5D8555B6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CDA235-29E7-D45F-F06F-6601F43F2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05132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E1912-C180-1395-0828-D968170E3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429B1-2E2E-21A5-862D-30E932CFB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4EE280-D275-A55F-5538-40C8293EA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784E13-2224-E2A0-7342-C24B0CBE1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AA4A03-4888-865F-9FEC-81B899EC9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DCD6B-1A2D-0693-ACE1-EFA1884C0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5382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F7742-FD58-A82A-47B3-3193DA116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BD9E5-BE9F-E4B1-7646-4C93FA0CC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2493BD-BF6A-AAC4-4F1F-037AAFEE7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FA4AB1-06CA-EFE3-10B1-10856621F3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546024-B6F8-B22E-AD0F-C030D790D7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FC73FE-A214-501E-AE1E-56223AE6F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7084FA-423E-7363-614B-EE94677EB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424948-EE2E-5C26-4E3A-E5E7A814C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3666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B292B-A86D-3078-DF8C-C655C4CCB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C0D6E1-8253-14F2-DC7D-AE3968A8A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8AFDA7-67D4-1D68-989A-658A0FEB6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F86F69-0467-B043-1B3A-67F058D6E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8021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513FC9-74DD-7784-109C-173F77E6D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52BB2E-7B07-09AB-D5DD-217086660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84F3B7-BFCC-F468-08A2-6CDC69CD4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4449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34E5D-DA16-2329-E1F9-88EB92712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9A0D8-F147-ED70-3CDF-124B2E886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C59133-7D23-7103-6C3F-2BC3B94DB0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52B3C-53C1-3DF3-73EE-80FDF6805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AEE1F6-6FC0-3161-60F0-A35FDCDC9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6EEAA-05C5-453B-CBAA-24245248B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788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95C9E-832C-3F71-11EB-735932CD0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4187BC-5436-832A-4A6E-11B600D4D4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C64579-D967-81AE-23B9-370951C77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EDF1F-88B2-AC80-2DE1-2ED5FF64A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B8514-6940-1F56-C577-0CCA807B5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933ED-559D-C5EB-D1D4-AA329C663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21571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9373A-93FC-54B9-12D2-4D5F10786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D5DE28-C538-DA0C-9C4B-4E6EACD4A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4D03-CC10-9140-B5E8-91CCDB6B4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CEE24-C0CB-3A2C-6052-8AAF62CDE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CF8DA-DE50-A637-B26C-7FE2E3292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03105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DD79B6-1867-AC8C-A4E2-B2ABC21332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2366FF-D994-4E2E-F2E7-F19EF76A0A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9B70E-DC5F-9E96-8625-D6602EF69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12D70-FCB5-E421-A46A-138F35E26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6D1C9-EE2B-C97C-EBA4-124696510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07628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9E2563-59E3-EFC3-D8C5-4173DA0E8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940781-6391-6A4A-B1D7-7951B4093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1E60A-1E2E-C5EE-4CE3-11D68C32D1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BAA43-C4FA-41AF-A842-67B40AFCA27C}" type="datetimeFigureOut">
              <a:rPr lang="en-ZA" smtClean="0"/>
              <a:t>2026/03/25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BF9F3-3247-854A-7874-5FB19E1545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471FC-9A24-31B4-6DA9-8AF335A658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14ADC-89D7-4C96-81E1-6805EBA82B0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45648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C0C24-8CC8-B7AD-0B8E-14D08F02E4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0B4F98-D886-BC56-14E7-53D26BB67D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55C064-C734-237A-FC1B-3BC4ACCD7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F7791E-7115-79DC-BC58-6CE300E671BE}"/>
              </a:ext>
            </a:extLst>
          </p:cNvPr>
          <p:cNvSpPr txBox="1"/>
          <p:nvPr/>
        </p:nvSpPr>
        <p:spPr>
          <a:xfrm>
            <a:off x="1319753" y="1122363"/>
            <a:ext cx="193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 Surname</a:t>
            </a:r>
          </a:p>
          <a:p>
            <a:r>
              <a:rPr lang="en-ZA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555410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STBB ILLOVO  DEVELOPMENTS User</dc:creator>
  <cp:lastModifiedBy>STBB ILLOVO  DEVELOPMENTS User</cp:lastModifiedBy>
  <cp:revision>1</cp:revision>
  <dcterms:created xsi:type="dcterms:W3CDTF">2026-03-25T09:44:43Z</dcterms:created>
  <dcterms:modified xsi:type="dcterms:W3CDTF">2026-03-25T09:54:18Z</dcterms:modified>
</cp:coreProperties>
</file>