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handoutMasterIdLst>
    <p:handoutMasterId r:id="rId17"/>
  </p:handoutMasterIdLst>
  <p:sldIdLst>
    <p:sldId id="275" r:id="rId2"/>
    <p:sldId id="323" r:id="rId3"/>
    <p:sldId id="338" r:id="rId4"/>
    <p:sldId id="339" r:id="rId5"/>
    <p:sldId id="340" r:id="rId6"/>
    <p:sldId id="341" r:id="rId7"/>
    <p:sldId id="342" r:id="rId8"/>
    <p:sldId id="343" r:id="rId9"/>
    <p:sldId id="331" r:id="rId10"/>
    <p:sldId id="329" r:id="rId11"/>
    <p:sldId id="330" r:id="rId12"/>
    <p:sldId id="321" r:id="rId13"/>
    <p:sldId id="261" r:id="rId14"/>
    <p:sldId id="26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C9C8"/>
    <a:srgbClr val="9D2235"/>
    <a:srgbClr val="F47820"/>
    <a:srgbClr val="63002C"/>
    <a:srgbClr val="343741"/>
    <a:srgbClr val="F579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4976"/>
    <p:restoredTop sz="94288" autoAdjust="0"/>
  </p:normalViewPr>
  <p:slideViewPr>
    <p:cSldViewPr snapToGrid="0" snapToObjects="1">
      <p:cViewPr>
        <p:scale>
          <a:sx n="83" d="100"/>
          <a:sy n="83" d="100"/>
        </p:scale>
        <p:origin x="144" y="768"/>
      </p:cViewPr>
      <p:guideLst/>
    </p:cSldViewPr>
  </p:slideViewPr>
  <p:outlineViewPr>
    <p:cViewPr>
      <p:scale>
        <a:sx n="33" d="100"/>
        <a:sy n="33" d="100"/>
      </p:scale>
      <p:origin x="0" y="-7608"/>
    </p:cViewPr>
  </p:outlineViewPr>
  <p:notesTextViewPr>
    <p:cViewPr>
      <p:scale>
        <a:sx n="1" d="1"/>
        <a:sy n="1" d="1"/>
      </p:scale>
      <p:origin x="0" y="0"/>
    </p:cViewPr>
  </p:notesTextViewPr>
  <p:notesViewPr>
    <p:cSldViewPr snapToGrid="0" snapToObjects="1">
      <p:cViewPr varScale="1">
        <p:scale>
          <a:sx n="83" d="100"/>
          <a:sy n="83" d="100"/>
        </p:scale>
        <p:origin x="3992"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CECE90-CEFA-45E9-AC95-11D2F577F031}"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ZA"/>
        </a:p>
      </dgm:t>
    </dgm:pt>
    <dgm:pt modelId="{770136CD-E7D4-4B1C-B9C1-DA0B047810CE}">
      <dgm:prSet phldrT="[Text]"/>
      <dgm:spPr>
        <a:solidFill>
          <a:schemeClr val="bg1">
            <a:lumMod val="50000"/>
          </a:schemeClr>
        </a:solidFill>
      </dgm:spPr>
      <dgm:t>
        <a:bodyPr/>
        <a:lstStyle/>
        <a:p>
          <a:r>
            <a:rPr lang="en-ZA" dirty="0"/>
            <a:t>Principal</a:t>
          </a:r>
        </a:p>
      </dgm:t>
    </dgm:pt>
    <dgm:pt modelId="{241EDF60-1D93-4699-9416-17438BFA4922}" type="parTrans" cxnId="{DC800FDA-7E1E-4CD6-858B-9F135AF7C42D}">
      <dgm:prSet/>
      <dgm:spPr/>
      <dgm:t>
        <a:bodyPr/>
        <a:lstStyle/>
        <a:p>
          <a:endParaRPr lang="en-ZA"/>
        </a:p>
      </dgm:t>
    </dgm:pt>
    <dgm:pt modelId="{4B9C1AA5-82A7-4B47-9382-C0EA7C4A28EF}" type="sibTrans" cxnId="{DC800FDA-7E1E-4CD6-858B-9F135AF7C42D}">
      <dgm:prSet/>
      <dgm:spPr/>
      <dgm:t>
        <a:bodyPr/>
        <a:lstStyle/>
        <a:p>
          <a:endParaRPr lang="en-ZA"/>
        </a:p>
      </dgm:t>
    </dgm:pt>
    <dgm:pt modelId="{23150842-C91E-43EC-A0B6-AF0CCDFCB97F}" type="asst">
      <dgm:prSet phldrT="[Text]"/>
      <dgm:spPr>
        <a:solidFill>
          <a:schemeClr val="bg1">
            <a:lumMod val="50000"/>
          </a:schemeClr>
        </a:solidFill>
      </dgm:spPr>
      <dgm:t>
        <a:bodyPr/>
        <a:lstStyle/>
        <a:p>
          <a:r>
            <a:rPr lang="en-ZA" dirty="0"/>
            <a:t>Office Manager</a:t>
          </a:r>
        </a:p>
      </dgm:t>
    </dgm:pt>
    <dgm:pt modelId="{C72E0B38-A9FE-476E-9307-5FD9D442F3A2}" type="parTrans" cxnId="{D227DC86-09C7-4C32-B05A-C6C5A019A3A5}">
      <dgm:prSet/>
      <dgm:spPr>
        <a:ln>
          <a:solidFill>
            <a:schemeClr val="tx1">
              <a:lumMod val="95000"/>
              <a:lumOff val="5000"/>
            </a:schemeClr>
          </a:solidFill>
        </a:ln>
      </dgm:spPr>
      <dgm:t>
        <a:bodyPr/>
        <a:lstStyle/>
        <a:p>
          <a:endParaRPr lang="en-ZA"/>
        </a:p>
      </dgm:t>
    </dgm:pt>
    <dgm:pt modelId="{478B3FA3-844D-4973-A8C5-818B893E036C}" type="sibTrans" cxnId="{D227DC86-09C7-4C32-B05A-C6C5A019A3A5}">
      <dgm:prSet/>
      <dgm:spPr/>
      <dgm:t>
        <a:bodyPr/>
        <a:lstStyle/>
        <a:p>
          <a:endParaRPr lang="en-ZA"/>
        </a:p>
      </dgm:t>
    </dgm:pt>
    <dgm:pt modelId="{B224C043-BAB5-421B-A420-6249150AF210}">
      <dgm:prSet phldrT="[Text]"/>
      <dgm:spPr>
        <a:solidFill>
          <a:schemeClr val="bg1">
            <a:lumMod val="50000"/>
          </a:schemeClr>
        </a:solidFill>
      </dgm:spPr>
      <dgm:t>
        <a:bodyPr/>
        <a:lstStyle/>
        <a:p>
          <a:r>
            <a:rPr lang="en-ZA" dirty="0"/>
            <a:t>Admin clerk</a:t>
          </a:r>
        </a:p>
      </dgm:t>
    </dgm:pt>
    <dgm:pt modelId="{94055AF5-F58A-48DA-8834-C7A737AACD97}" type="parTrans" cxnId="{829A4157-81D1-4C12-9BF5-BA77E424DD90}">
      <dgm:prSet/>
      <dgm:spPr>
        <a:ln>
          <a:solidFill>
            <a:schemeClr val="tx1">
              <a:lumMod val="95000"/>
              <a:lumOff val="5000"/>
            </a:schemeClr>
          </a:solidFill>
        </a:ln>
      </dgm:spPr>
      <dgm:t>
        <a:bodyPr/>
        <a:lstStyle/>
        <a:p>
          <a:endParaRPr lang="en-ZA"/>
        </a:p>
      </dgm:t>
    </dgm:pt>
    <dgm:pt modelId="{BF18A41B-AA4E-4E0A-8BE3-5DD6AB5E7629}" type="sibTrans" cxnId="{829A4157-81D1-4C12-9BF5-BA77E424DD90}">
      <dgm:prSet/>
      <dgm:spPr/>
      <dgm:t>
        <a:bodyPr/>
        <a:lstStyle/>
        <a:p>
          <a:endParaRPr lang="en-ZA"/>
        </a:p>
      </dgm:t>
    </dgm:pt>
    <dgm:pt modelId="{4BACAF6B-FA70-4F67-9B14-878985D2E1C2}">
      <dgm:prSet phldrT="[Text]"/>
      <dgm:spPr>
        <a:solidFill>
          <a:schemeClr val="bg1">
            <a:lumMod val="50000"/>
          </a:schemeClr>
        </a:solidFill>
      </dgm:spPr>
      <dgm:t>
        <a:bodyPr/>
        <a:lstStyle/>
        <a:p>
          <a:r>
            <a:rPr lang="en-ZA" dirty="0"/>
            <a:t>Intern Estate Agent</a:t>
          </a:r>
        </a:p>
      </dgm:t>
    </dgm:pt>
    <dgm:pt modelId="{8D69832D-CBEA-4850-9CC4-15B5E18C3F39}" type="parTrans" cxnId="{FBDC83A7-3EBA-482B-B2AE-5B2C1B0DC4CF}">
      <dgm:prSet/>
      <dgm:spPr>
        <a:ln>
          <a:solidFill>
            <a:schemeClr val="tx1">
              <a:lumMod val="95000"/>
              <a:lumOff val="5000"/>
            </a:schemeClr>
          </a:solidFill>
        </a:ln>
      </dgm:spPr>
      <dgm:t>
        <a:bodyPr/>
        <a:lstStyle/>
        <a:p>
          <a:endParaRPr lang="en-ZA"/>
        </a:p>
      </dgm:t>
    </dgm:pt>
    <dgm:pt modelId="{D6AFF117-E868-4A5C-BBEC-B6CEB9C50983}" type="sibTrans" cxnId="{FBDC83A7-3EBA-482B-B2AE-5B2C1B0DC4CF}">
      <dgm:prSet/>
      <dgm:spPr/>
      <dgm:t>
        <a:bodyPr/>
        <a:lstStyle/>
        <a:p>
          <a:endParaRPr lang="en-ZA"/>
        </a:p>
      </dgm:t>
    </dgm:pt>
    <dgm:pt modelId="{980DC7B4-4D48-43D3-8706-E2B04E73376A}">
      <dgm:prSet phldrT="[Text]"/>
      <dgm:spPr>
        <a:solidFill>
          <a:schemeClr val="bg1">
            <a:lumMod val="50000"/>
          </a:schemeClr>
        </a:solidFill>
      </dgm:spPr>
      <dgm:t>
        <a:bodyPr/>
        <a:lstStyle/>
        <a:p>
          <a:r>
            <a:rPr lang="en-ZA" dirty="0"/>
            <a:t>Estate Agent</a:t>
          </a:r>
        </a:p>
      </dgm:t>
    </dgm:pt>
    <dgm:pt modelId="{297AE2D2-D08E-4EC2-8C41-FBBBBC0A8784}" type="parTrans" cxnId="{52582D69-92E9-40EC-A630-40084757E944}">
      <dgm:prSet/>
      <dgm:spPr>
        <a:ln>
          <a:solidFill>
            <a:schemeClr val="tx1">
              <a:lumMod val="95000"/>
              <a:lumOff val="5000"/>
            </a:schemeClr>
          </a:solidFill>
        </a:ln>
      </dgm:spPr>
      <dgm:t>
        <a:bodyPr/>
        <a:lstStyle/>
        <a:p>
          <a:endParaRPr lang="en-ZA"/>
        </a:p>
      </dgm:t>
    </dgm:pt>
    <dgm:pt modelId="{84249C81-54AD-47EB-AEA4-6DC102FF3AFD}" type="sibTrans" cxnId="{52582D69-92E9-40EC-A630-40084757E944}">
      <dgm:prSet/>
      <dgm:spPr/>
      <dgm:t>
        <a:bodyPr/>
        <a:lstStyle/>
        <a:p>
          <a:endParaRPr lang="en-ZA"/>
        </a:p>
      </dgm:t>
    </dgm:pt>
    <dgm:pt modelId="{E6E47E59-EC18-4AD9-8661-E8216BB3A448}" type="pres">
      <dgm:prSet presAssocID="{58CECE90-CEFA-45E9-AC95-11D2F577F031}" presName="hierChild1" presStyleCnt="0">
        <dgm:presLayoutVars>
          <dgm:orgChart val="1"/>
          <dgm:chPref val="1"/>
          <dgm:dir/>
          <dgm:animOne val="branch"/>
          <dgm:animLvl val="lvl"/>
          <dgm:resizeHandles/>
        </dgm:presLayoutVars>
      </dgm:prSet>
      <dgm:spPr/>
    </dgm:pt>
    <dgm:pt modelId="{D70B1FF6-2781-4038-A733-C0EB1857ACE0}" type="pres">
      <dgm:prSet presAssocID="{770136CD-E7D4-4B1C-B9C1-DA0B047810CE}" presName="hierRoot1" presStyleCnt="0">
        <dgm:presLayoutVars>
          <dgm:hierBranch val="init"/>
        </dgm:presLayoutVars>
      </dgm:prSet>
      <dgm:spPr/>
    </dgm:pt>
    <dgm:pt modelId="{ADAC2726-4CAE-4796-8542-154FB2C9035D}" type="pres">
      <dgm:prSet presAssocID="{770136CD-E7D4-4B1C-B9C1-DA0B047810CE}" presName="rootComposite1" presStyleCnt="0"/>
      <dgm:spPr/>
    </dgm:pt>
    <dgm:pt modelId="{2368E3CD-82AE-4662-B00D-3EA58EF930F9}" type="pres">
      <dgm:prSet presAssocID="{770136CD-E7D4-4B1C-B9C1-DA0B047810CE}" presName="rootText1" presStyleLbl="node0" presStyleIdx="0" presStyleCnt="1">
        <dgm:presLayoutVars>
          <dgm:chPref val="3"/>
        </dgm:presLayoutVars>
      </dgm:prSet>
      <dgm:spPr/>
    </dgm:pt>
    <dgm:pt modelId="{02A34A6A-81B3-42BD-BC65-1C5745E33B7D}" type="pres">
      <dgm:prSet presAssocID="{770136CD-E7D4-4B1C-B9C1-DA0B047810CE}" presName="rootConnector1" presStyleLbl="node1" presStyleIdx="0" presStyleCnt="0"/>
      <dgm:spPr/>
    </dgm:pt>
    <dgm:pt modelId="{8607DC61-AACF-4B45-9940-E0E97C8A766E}" type="pres">
      <dgm:prSet presAssocID="{770136CD-E7D4-4B1C-B9C1-DA0B047810CE}" presName="hierChild2" presStyleCnt="0"/>
      <dgm:spPr/>
    </dgm:pt>
    <dgm:pt modelId="{9F877079-227E-4109-BD25-C0A1FC248462}" type="pres">
      <dgm:prSet presAssocID="{94055AF5-F58A-48DA-8834-C7A737AACD97}" presName="Name37" presStyleLbl="parChTrans1D2" presStyleIdx="0" presStyleCnt="4"/>
      <dgm:spPr/>
    </dgm:pt>
    <dgm:pt modelId="{121B1A78-6E20-4E2A-BF24-FD133081EF09}" type="pres">
      <dgm:prSet presAssocID="{B224C043-BAB5-421B-A420-6249150AF210}" presName="hierRoot2" presStyleCnt="0">
        <dgm:presLayoutVars>
          <dgm:hierBranch val="init"/>
        </dgm:presLayoutVars>
      </dgm:prSet>
      <dgm:spPr/>
    </dgm:pt>
    <dgm:pt modelId="{3E2C2EC8-E761-40B7-B522-BD96BCD7E97D}" type="pres">
      <dgm:prSet presAssocID="{B224C043-BAB5-421B-A420-6249150AF210}" presName="rootComposite" presStyleCnt="0"/>
      <dgm:spPr/>
    </dgm:pt>
    <dgm:pt modelId="{F573F084-2336-413C-8B8C-54A64D5D1247}" type="pres">
      <dgm:prSet presAssocID="{B224C043-BAB5-421B-A420-6249150AF210}" presName="rootText" presStyleLbl="node2" presStyleIdx="0" presStyleCnt="3">
        <dgm:presLayoutVars>
          <dgm:chPref val="3"/>
        </dgm:presLayoutVars>
      </dgm:prSet>
      <dgm:spPr/>
    </dgm:pt>
    <dgm:pt modelId="{8DC51943-363A-44B5-BECC-964A4104CA9B}" type="pres">
      <dgm:prSet presAssocID="{B224C043-BAB5-421B-A420-6249150AF210}" presName="rootConnector" presStyleLbl="node2" presStyleIdx="0" presStyleCnt="3"/>
      <dgm:spPr/>
    </dgm:pt>
    <dgm:pt modelId="{5E58ADC1-95A5-4BA0-A283-54D0FE499032}" type="pres">
      <dgm:prSet presAssocID="{B224C043-BAB5-421B-A420-6249150AF210}" presName="hierChild4" presStyleCnt="0"/>
      <dgm:spPr/>
    </dgm:pt>
    <dgm:pt modelId="{57E5ADC5-FAD7-463D-B9D4-5CC0AE74F2E9}" type="pres">
      <dgm:prSet presAssocID="{B224C043-BAB5-421B-A420-6249150AF210}" presName="hierChild5" presStyleCnt="0"/>
      <dgm:spPr/>
    </dgm:pt>
    <dgm:pt modelId="{3B26EFC3-41A3-4970-82DD-E525DD2A3561}" type="pres">
      <dgm:prSet presAssocID="{8D69832D-CBEA-4850-9CC4-15B5E18C3F39}" presName="Name37" presStyleLbl="parChTrans1D2" presStyleIdx="1" presStyleCnt="4"/>
      <dgm:spPr/>
    </dgm:pt>
    <dgm:pt modelId="{F057E547-D8C7-4696-830A-B26E35A29BF7}" type="pres">
      <dgm:prSet presAssocID="{4BACAF6B-FA70-4F67-9B14-878985D2E1C2}" presName="hierRoot2" presStyleCnt="0">
        <dgm:presLayoutVars>
          <dgm:hierBranch val="init"/>
        </dgm:presLayoutVars>
      </dgm:prSet>
      <dgm:spPr/>
    </dgm:pt>
    <dgm:pt modelId="{C9594FF7-1B08-49BE-AFC5-9F586BE3F064}" type="pres">
      <dgm:prSet presAssocID="{4BACAF6B-FA70-4F67-9B14-878985D2E1C2}" presName="rootComposite" presStyleCnt="0"/>
      <dgm:spPr/>
    </dgm:pt>
    <dgm:pt modelId="{3EC8E699-F820-4235-AC85-2B15FD5BD564}" type="pres">
      <dgm:prSet presAssocID="{4BACAF6B-FA70-4F67-9B14-878985D2E1C2}" presName="rootText" presStyleLbl="node2" presStyleIdx="1" presStyleCnt="3">
        <dgm:presLayoutVars>
          <dgm:chPref val="3"/>
        </dgm:presLayoutVars>
      </dgm:prSet>
      <dgm:spPr/>
    </dgm:pt>
    <dgm:pt modelId="{5A90F686-E4F2-47FD-BABD-8B5F46EB49FB}" type="pres">
      <dgm:prSet presAssocID="{4BACAF6B-FA70-4F67-9B14-878985D2E1C2}" presName="rootConnector" presStyleLbl="node2" presStyleIdx="1" presStyleCnt="3"/>
      <dgm:spPr/>
    </dgm:pt>
    <dgm:pt modelId="{F5B4B0BB-1446-4824-900E-4E1B707A7CB9}" type="pres">
      <dgm:prSet presAssocID="{4BACAF6B-FA70-4F67-9B14-878985D2E1C2}" presName="hierChild4" presStyleCnt="0"/>
      <dgm:spPr/>
    </dgm:pt>
    <dgm:pt modelId="{62C4C198-0E17-4272-B9C7-D1E80403212E}" type="pres">
      <dgm:prSet presAssocID="{4BACAF6B-FA70-4F67-9B14-878985D2E1C2}" presName="hierChild5" presStyleCnt="0"/>
      <dgm:spPr/>
    </dgm:pt>
    <dgm:pt modelId="{9E44E392-5749-4C6C-BCD4-1AF8A5769126}" type="pres">
      <dgm:prSet presAssocID="{297AE2D2-D08E-4EC2-8C41-FBBBBC0A8784}" presName="Name37" presStyleLbl="parChTrans1D2" presStyleIdx="2" presStyleCnt="4"/>
      <dgm:spPr/>
    </dgm:pt>
    <dgm:pt modelId="{5F1CF87B-1201-4F2D-BB17-ACC291506809}" type="pres">
      <dgm:prSet presAssocID="{980DC7B4-4D48-43D3-8706-E2B04E73376A}" presName="hierRoot2" presStyleCnt="0">
        <dgm:presLayoutVars>
          <dgm:hierBranch val="init"/>
        </dgm:presLayoutVars>
      </dgm:prSet>
      <dgm:spPr/>
    </dgm:pt>
    <dgm:pt modelId="{DB88B14D-2F1F-4AF8-8658-3193F71B1464}" type="pres">
      <dgm:prSet presAssocID="{980DC7B4-4D48-43D3-8706-E2B04E73376A}" presName="rootComposite" presStyleCnt="0"/>
      <dgm:spPr/>
    </dgm:pt>
    <dgm:pt modelId="{9CB0C249-DE2B-420D-B181-225F2C83A1A6}" type="pres">
      <dgm:prSet presAssocID="{980DC7B4-4D48-43D3-8706-E2B04E73376A}" presName="rootText" presStyleLbl="node2" presStyleIdx="2" presStyleCnt="3">
        <dgm:presLayoutVars>
          <dgm:chPref val="3"/>
        </dgm:presLayoutVars>
      </dgm:prSet>
      <dgm:spPr/>
    </dgm:pt>
    <dgm:pt modelId="{52DA42FB-98B4-4408-AFDF-A974902C2C56}" type="pres">
      <dgm:prSet presAssocID="{980DC7B4-4D48-43D3-8706-E2B04E73376A}" presName="rootConnector" presStyleLbl="node2" presStyleIdx="2" presStyleCnt="3"/>
      <dgm:spPr/>
    </dgm:pt>
    <dgm:pt modelId="{C52A81EE-8E91-4502-9551-7A2A780D93ED}" type="pres">
      <dgm:prSet presAssocID="{980DC7B4-4D48-43D3-8706-E2B04E73376A}" presName="hierChild4" presStyleCnt="0"/>
      <dgm:spPr/>
    </dgm:pt>
    <dgm:pt modelId="{64A0A7B3-C193-4A8C-9722-48A882C00A0F}" type="pres">
      <dgm:prSet presAssocID="{980DC7B4-4D48-43D3-8706-E2B04E73376A}" presName="hierChild5" presStyleCnt="0"/>
      <dgm:spPr/>
    </dgm:pt>
    <dgm:pt modelId="{3D75C720-6466-4888-AA85-4EF69A9682C5}" type="pres">
      <dgm:prSet presAssocID="{770136CD-E7D4-4B1C-B9C1-DA0B047810CE}" presName="hierChild3" presStyleCnt="0"/>
      <dgm:spPr/>
    </dgm:pt>
    <dgm:pt modelId="{A4385A4B-430D-47F5-ABFB-EEB3EAA4C171}" type="pres">
      <dgm:prSet presAssocID="{C72E0B38-A9FE-476E-9307-5FD9D442F3A2}" presName="Name111" presStyleLbl="parChTrans1D2" presStyleIdx="3" presStyleCnt="4"/>
      <dgm:spPr/>
    </dgm:pt>
    <dgm:pt modelId="{984E7BB5-672C-4DC7-98E8-62547FCA44FF}" type="pres">
      <dgm:prSet presAssocID="{23150842-C91E-43EC-A0B6-AF0CCDFCB97F}" presName="hierRoot3" presStyleCnt="0">
        <dgm:presLayoutVars>
          <dgm:hierBranch val="init"/>
        </dgm:presLayoutVars>
      </dgm:prSet>
      <dgm:spPr/>
    </dgm:pt>
    <dgm:pt modelId="{15CCA7A2-5EF5-4CEE-B289-0345088DAB17}" type="pres">
      <dgm:prSet presAssocID="{23150842-C91E-43EC-A0B6-AF0CCDFCB97F}" presName="rootComposite3" presStyleCnt="0"/>
      <dgm:spPr/>
    </dgm:pt>
    <dgm:pt modelId="{72D78582-D646-490A-BD1B-18C9FF2DC96D}" type="pres">
      <dgm:prSet presAssocID="{23150842-C91E-43EC-A0B6-AF0CCDFCB97F}" presName="rootText3" presStyleLbl="asst1" presStyleIdx="0" presStyleCnt="1">
        <dgm:presLayoutVars>
          <dgm:chPref val="3"/>
        </dgm:presLayoutVars>
      </dgm:prSet>
      <dgm:spPr/>
    </dgm:pt>
    <dgm:pt modelId="{12D61D9C-D4D5-4791-89D6-4BE06B328A06}" type="pres">
      <dgm:prSet presAssocID="{23150842-C91E-43EC-A0B6-AF0CCDFCB97F}" presName="rootConnector3" presStyleLbl="asst1" presStyleIdx="0" presStyleCnt="1"/>
      <dgm:spPr/>
    </dgm:pt>
    <dgm:pt modelId="{C7F940CA-2051-4FC1-88BE-A23B2AC8C7FE}" type="pres">
      <dgm:prSet presAssocID="{23150842-C91E-43EC-A0B6-AF0CCDFCB97F}" presName="hierChild6" presStyleCnt="0"/>
      <dgm:spPr/>
    </dgm:pt>
    <dgm:pt modelId="{4B2DABDA-D0EB-4AA9-85D6-DF09EA0AE82A}" type="pres">
      <dgm:prSet presAssocID="{23150842-C91E-43EC-A0B6-AF0CCDFCB97F}" presName="hierChild7" presStyleCnt="0"/>
      <dgm:spPr/>
    </dgm:pt>
  </dgm:ptLst>
  <dgm:cxnLst>
    <dgm:cxn modelId="{3D55860D-A298-4196-A545-5B6368A168AD}" type="presOf" srcId="{4BACAF6B-FA70-4F67-9B14-878985D2E1C2}" destId="{3EC8E699-F820-4235-AC85-2B15FD5BD564}" srcOrd="0" destOrd="0" presId="urn:microsoft.com/office/officeart/2005/8/layout/orgChart1"/>
    <dgm:cxn modelId="{3D623518-7223-475D-BBDE-8BF41D2EB72C}" type="presOf" srcId="{8D69832D-CBEA-4850-9CC4-15B5E18C3F39}" destId="{3B26EFC3-41A3-4970-82DD-E525DD2A3561}" srcOrd="0" destOrd="0" presId="urn:microsoft.com/office/officeart/2005/8/layout/orgChart1"/>
    <dgm:cxn modelId="{3D1CCE33-DE96-4A59-B4B4-99731A7C91FC}" type="presOf" srcId="{980DC7B4-4D48-43D3-8706-E2B04E73376A}" destId="{52DA42FB-98B4-4408-AFDF-A974902C2C56}" srcOrd="1" destOrd="0" presId="urn:microsoft.com/office/officeart/2005/8/layout/orgChart1"/>
    <dgm:cxn modelId="{2E5E2E34-249D-492B-8243-8A9193ACBE8B}" type="presOf" srcId="{770136CD-E7D4-4B1C-B9C1-DA0B047810CE}" destId="{02A34A6A-81B3-42BD-BC65-1C5745E33B7D}" srcOrd="1" destOrd="0" presId="urn:microsoft.com/office/officeart/2005/8/layout/orgChart1"/>
    <dgm:cxn modelId="{0135193C-DE18-4498-8742-0C3AFD131C88}" type="presOf" srcId="{23150842-C91E-43EC-A0B6-AF0CCDFCB97F}" destId="{72D78582-D646-490A-BD1B-18C9FF2DC96D}" srcOrd="0" destOrd="0" presId="urn:microsoft.com/office/officeart/2005/8/layout/orgChart1"/>
    <dgm:cxn modelId="{AC52E641-B541-47CA-A6FD-93A1BC1E9F0F}" type="presOf" srcId="{94055AF5-F58A-48DA-8834-C7A737AACD97}" destId="{9F877079-227E-4109-BD25-C0A1FC248462}" srcOrd="0" destOrd="0" presId="urn:microsoft.com/office/officeart/2005/8/layout/orgChart1"/>
    <dgm:cxn modelId="{DC5EFD41-A9ED-465A-B37B-CDEDEC60F552}" type="presOf" srcId="{770136CD-E7D4-4B1C-B9C1-DA0B047810CE}" destId="{2368E3CD-82AE-4662-B00D-3EA58EF930F9}" srcOrd="0" destOrd="0" presId="urn:microsoft.com/office/officeart/2005/8/layout/orgChart1"/>
    <dgm:cxn modelId="{8D4E0443-5234-4AFC-8BFF-A278F85FF952}" type="presOf" srcId="{4BACAF6B-FA70-4F67-9B14-878985D2E1C2}" destId="{5A90F686-E4F2-47FD-BABD-8B5F46EB49FB}" srcOrd="1" destOrd="0" presId="urn:microsoft.com/office/officeart/2005/8/layout/orgChart1"/>
    <dgm:cxn modelId="{2EED2B46-A791-4A87-95BA-618912345C6C}" type="presOf" srcId="{C72E0B38-A9FE-476E-9307-5FD9D442F3A2}" destId="{A4385A4B-430D-47F5-ABFB-EEB3EAA4C171}" srcOrd="0" destOrd="0" presId="urn:microsoft.com/office/officeart/2005/8/layout/orgChart1"/>
    <dgm:cxn modelId="{829A4157-81D1-4C12-9BF5-BA77E424DD90}" srcId="{770136CD-E7D4-4B1C-B9C1-DA0B047810CE}" destId="{B224C043-BAB5-421B-A420-6249150AF210}" srcOrd="1" destOrd="0" parTransId="{94055AF5-F58A-48DA-8834-C7A737AACD97}" sibTransId="{BF18A41B-AA4E-4E0A-8BE3-5DD6AB5E7629}"/>
    <dgm:cxn modelId="{2E5A045D-7147-4E08-A354-A6A16E94D2B8}" type="presOf" srcId="{B224C043-BAB5-421B-A420-6249150AF210}" destId="{8DC51943-363A-44B5-BECC-964A4104CA9B}" srcOrd="1" destOrd="0" presId="urn:microsoft.com/office/officeart/2005/8/layout/orgChart1"/>
    <dgm:cxn modelId="{52582D69-92E9-40EC-A630-40084757E944}" srcId="{770136CD-E7D4-4B1C-B9C1-DA0B047810CE}" destId="{980DC7B4-4D48-43D3-8706-E2B04E73376A}" srcOrd="3" destOrd="0" parTransId="{297AE2D2-D08E-4EC2-8C41-FBBBBC0A8784}" sibTransId="{84249C81-54AD-47EB-AEA4-6DC102FF3AFD}"/>
    <dgm:cxn modelId="{D227DC86-09C7-4C32-B05A-C6C5A019A3A5}" srcId="{770136CD-E7D4-4B1C-B9C1-DA0B047810CE}" destId="{23150842-C91E-43EC-A0B6-AF0CCDFCB97F}" srcOrd="0" destOrd="0" parTransId="{C72E0B38-A9FE-476E-9307-5FD9D442F3A2}" sibTransId="{478B3FA3-844D-4973-A8C5-818B893E036C}"/>
    <dgm:cxn modelId="{FBDC83A7-3EBA-482B-B2AE-5B2C1B0DC4CF}" srcId="{770136CD-E7D4-4B1C-B9C1-DA0B047810CE}" destId="{4BACAF6B-FA70-4F67-9B14-878985D2E1C2}" srcOrd="2" destOrd="0" parTransId="{8D69832D-CBEA-4850-9CC4-15B5E18C3F39}" sibTransId="{D6AFF117-E868-4A5C-BBEC-B6CEB9C50983}"/>
    <dgm:cxn modelId="{D58176B6-D462-4508-9C46-187D0E8D7E33}" type="presOf" srcId="{23150842-C91E-43EC-A0B6-AF0CCDFCB97F}" destId="{12D61D9C-D4D5-4791-89D6-4BE06B328A06}" srcOrd="1" destOrd="0" presId="urn:microsoft.com/office/officeart/2005/8/layout/orgChart1"/>
    <dgm:cxn modelId="{F301A9B7-84F0-4D0D-917C-14E8DEA346B3}" type="presOf" srcId="{58CECE90-CEFA-45E9-AC95-11D2F577F031}" destId="{E6E47E59-EC18-4AD9-8661-E8216BB3A448}" srcOrd="0" destOrd="0" presId="urn:microsoft.com/office/officeart/2005/8/layout/orgChart1"/>
    <dgm:cxn modelId="{D92F30D2-8A1D-4A26-990D-37B3A19506E1}" type="presOf" srcId="{B224C043-BAB5-421B-A420-6249150AF210}" destId="{F573F084-2336-413C-8B8C-54A64D5D1247}" srcOrd="0" destOrd="0" presId="urn:microsoft.com/office/officeart/2005/8/layout/orgChart1"/>
    <dgm:cxn modelId="{B8382DD7-D254-4168-9444-B09A3954004D}" type="presOf" srcId="{297AE2D2-D08E-4EC2-8C41-FBBBBC0A8784}" destId="{9E44E392-5749-4C6C-BCD4-1AF8A5769126}" srcOrd="0" destOrd="0" presId="urn:microsoft.com/office/officeart/2005/8/layout/orgChart1"/>
    <dgm:cxn modelId="{DC800FDA-7E1E-4CD6-858B-9F135AF7C42D}" srcId="{58CECE90-CEFA-45E9-AC95-11D2F577F031}" destId="{770136CD-E7D4-4B1C-B9C1-DA0B047810CE}" srcOrd="0" destOrd="0" parTransId="{241EDF60-1D93-4699-9416-17438BFA4922}" sibTransId="{4B9C1AA5-82A7-4B47-9382-C0EA7C4A28EF}"/>
    <dgm:cxn modelId="{F4D76BFF-5316-4AC5-8D8F-4A25537CD5C1}" type="presOf" srcId="{980DC7B4-4D48-43D3-8706-E2B04E73376A}" destId="{9CB0C249-DE2B-420D-B181-225F2C83A1A6}" srcOrd="0" destOrd="0" presId="urn:microsoft.com/office/officeart/2005/8/layout/orgChart1"/>
    <dgm:cxn modelId="{793CFB31-E2F6-4AF5-BC72-DFCF0590FA1F}" type="presParOf" srcId="{E6E47E59-EC18-4AD9-8661-E8216BB3A448}" destId="{D70B1FF6-2781-4038-A733-C0EB1857ACE0}" srcOrd="0" destOrd="0" presId="urn:microsoft.com/office/officeart/2005/8/layout/orgChart1"/>
    <dgm:cxn modelId="{C88326A3-B0AF-4857-A4B3-F691B263E26F}" type="presParOf" srcId="{D70B1FF6-2781-4038-A733-C0EB1857ACE0}" destId="{ADAC2726-4CAE-4796-8542-154FB2C9035D}" srcOrd="0" destOrd="0" presId="urn:microsoft.com/office/officeart/2005/8/layout/orgChart1"/>
    <dgm:cxn modelId="{7A499C2A-ADDC-494E-87EE-900490820CE5}" type="presParOf" srcId="{ADAC2726-4CAE-4796-8542-154FB2C9035D}" destId="{2368E3CD-82AE-4662-B00D-3EA58EF930F9}" srcOrd="0" destOrd="0" presId="urn:microsoft.com/office/officeart/2005/8/layout/orgChart1"/>
    <dgm:cxn modelId="{A9DED050-A9D3-494C-9AF1-3030ADEC0E01}" type="presParOf" srcId="{ADAC2726-4CAE-4796-8542-154FB2C9035D}" destId="{02A34A6A-81B3-42BD-BC65-1C5745E33B7D}" srcOrd="1" destOrd="0" presId="urn:microsoft.com/office/officeart/2005/8/layout/orgChart1"/>
    <dgm:cxn modelId="{6B066C4E-4493-454B-95D5-8A247798AE6D}" type="presParOf" srcId="{D70B1FF6-2781-4038-A733-C0EB1857ACE0}" destId="{8607DC61-AACF-4B45-9940-E0E97C8A766E}" srcOrd="1" destOrd="0" presId="urn:microsoft.com/office/officeart/2005/8/layout/orgChart1"/>
    <dgm:cxn modelId="{871296B6-3E28-44AB-B076-0469D286E046}" type="presParOf" srcId="{8607DC61-AACF-4B45-9940-E0E97C8A766E}" destId="{9F877079-227E-4109-BD25-C0A1FC248462}" srcOrd="0" destOrd="0" presId="urn:microsoft.com/office/officeart/2005/8/layout/orgChart1"/>
    <dgm:cxn modelId="{19127505-E820-47F7-ABEB-A84E63416CED}" type="presParOf" srcId="{8607DC61-AACF-4B45-9940-E0E97C8A766E}" destId="{121B1A78-6E20-4E2A-BF24-FD133081EF09}" srcOrd="1" destOrd="0" presId="urn:microsoft.com/office/officeart/2005/8/layout/orgChart1"/>
    <dgm:cxn modelId="{DA2B203F-CEFF-4F40-A4D8-9BEB1CE3A3EE}" type="presParOf" srcId="{121B1A78-6E20-4E2A-BF24-FD133081EF09}" destId="{3E2C2EC8-E761-40B7-B522-BD96BCD7E97D}" srcOrd="0" destOrd="0" presId="urn:microsoft.com/office/officeart/2005/8/layout/orgChart1"/>
    <dgm:cxn modelId="{1AC77239-D447-4152-A1CD-95C544FDBC9F}" type="presParOf" srcId="{3E2C2EC8-E761-40B7-B522-BD96BCD7E97D}" destId="{F573F084-2336-413C-8B8C-54A64D5D1247}" srcOrd="0" destOrd="0" presId="urn:microsoft.com/office/officeart/2005/8/layout/orgChart1"/>
    <dgm:cxn modelId="{9636B1F9-3011-4C52-B293-2C2B47A2F604}" type="presParOf" srcId="{3E2C2EC8-E761-40B7-B522-BD96BCD7E97D}" destId="{8DC51943-363A-44B5-BECC-964A4104CA9B}" srcOrd="1" destOrd="0" presId="urn:microsoft.com/office/officeart/2005/8/layout/orgChart1"/>
    <dgm:cxn modelId="{370D4339-38F8-4811-8B6E-AABAA7128344}" type="presParOf" srcId="{121B1A78-6E20-4E2A-BF24-FD133081EF09}" destId="{5E58ADC1-95A5-4BA0-A283-54D0FE499032}" srcOrd="1" destOrd="0" presId="urn:microsoft.com/office/officeart/2005/8/layout/orgChart1"/>
    <dgm:cxn modelId="{F80D5D05-9592-4C25-A940-C86F9B533939}" type="presParOf" srcId="{121B1A78-6E20-4E2A-BF24-FD133081EF09}" destId="{57E5ADC5-FAD7-463D-B9D4-5CC0AE74F2E9}" srcOrd="2" destOrd="0" presId="urn:microsoft.com/office/officeart/2005/8/layout/orgChart1"/>
    <dgm:cxn modelId="{21AAE910-3DA9-415C-A6F4-FD40D80337A6}" type="presParOf" srcId="{8607DC61-AACF-4B45-9940-E0E97C8A766E}" destId="{3B26EFC3-41A3-4970-82DD-E525DD2A3561}" srcOrd="2" destOrd="0" presId="urn:microsoft.com/office/officeart/2005/8/layout/orgChart1"/>
    <dgm:cxn modelId="{D8DF408E-5F13-405B-9082-8DF2FAAB56A8}" type="presParOf" srcId="{8607DC61-AACF-4B45-9940-E0E97C8A766E}" destId="{F057E547-D8C7-4696-830A-B26E35A29BF7}" srcOrd="3" destOrd="0" presId="urn:microsoft.com/office/officeart/2005/8/layout/orgChart1"/>
    <dgm:cxn modelId="{DF458477-8543-466A-BC91-8997AB4E7B6E}" type="presParOf" srcId="{F057E547-D8C7-4696-830A-B26E35A29BF7}" destId="{C9594FF7-1B08-49BE-AFC5-9F586BE3F064}" srcOrd="0" destOrd="0" presId="urn:microsoft.com/office/officeart/2005/8/layout/orgChart1"/>
    <dgm:cxn modelId="{C5D77604-8A07-41D4-B139-851AEB439DFC}" type="presParOf" srcId="{C9594FF7-1B08-49BE-AFC5-9F586BE3F064}" destId="{3EC8E699-F820-4235-AC85-2B15FD5BD564}" srcOrd="0" destOrd="0" presId="urn:microsoft.com/office/officeart/2005/8/layout/orgChart1"/>
    <dgm:cxn modelId="{7ADA557F-6B79-4BDF-97CD-96C5BB1D5022}" type="presParOf" srcId="{C9594FF7-1B08-49BE-AFC5-9F586BE3F064}" destId="{5A90F686-E4F2-47FD-BABD-8B5F46EB49FB}" srcOrd="1" destOrd="0" presId="urn:microsoft.com/office/officeart/2005/8/layout/orgChart1"/>
    <dgm:cxn modelId="{FF5AE69E-5691-44D7-95D5-8B04B137E2AB}" type="presParOf" srcId="{F057E547-D8C7-4696-830A-B26E35A29BF7}" destId="{F5B4B0BB-1446-4824-900E-4E1B707A7CB9}" srcOrd="1" destOrd="0" presId="urn:microsoft.com/office/officeart/2005/8/layout/orgChart1"/>
    <dgm:cxn modelId="{4266799A-9103-4E46-9602-9AFF9ADC6B17}" type="presParOf" srcId="{F057E547-D8C7-4696-830A-B26E35A29BF7}" destId="{62C4C198-0E17-4272-B9C7-D1E80403212E}" srcOrd="2" destOrd="0" presId="urn:microsoft.com/office/officeart/2005/8/layout/orgChart1"/>
    <dgm:cxn modelId="{87B26B31-E222-4847-A241-B89986811348}" type="presParOf" srcId="{8607DC61-AACF-4B45-9940-E0E97C8A766E}" destId="{9E44E392-5749-4C6C-BCD4-1AF8A5769126}" srcOrd="4" destOrd="0" presId="urn:microsoft.com/office/officeart/2005/8/layout/orgChart1"/>
    <dgm:cxn modelId="{D8670809-AF65-4BDA-A7EB-64A3AE486298}" type="presParOf" srcId="{8607DC61-AACF-4B45-9940-E0E97C8A766E}" destId="{5F1CF87B-1201-4F2D-BB17-ACC291506809}" srcOrd="5" destOrd="0" presId="urn:microsoft.com/office/officeart/2005/8/layout/orgChart1"/>
    <dgm:cxn modelId="{EECA07B5-A618-4B56-8297-693C7660D263}" type="presParOf" srcId="{5F1CF87B-1201-4F2D-BB17-ACC291506809}" destId="{DB88B14D-2F1F-4AF8-8658-3193F71B1464}" srcOrd="0" destOrd="0" presId="urn:microsoft.com/office/officeart/2005/8/layout/orgChart1"/>
    <dgm:cxn modelId="{A9244D41-F145-4296-8ACB-EB223257BAF7}" type="presParOf" srcId="{DB88B14D-2F1F-4AF8-8658-3193F71B1464}" destId="{9CB0C249-DE2B-420D-B181-225F2C83A1A6}" srcOrd="0" destOrd="0" presId="urn:microsoft.com/office/officeart/2005/8/layout/orgChart1"/>
    <dgm:cxn modelId="{5BEE1C44-FF4D-4793-A3B6-F5B6406A9036}" type="presParOf" srcId="{DB88B14D-2F1F-4AF8-8658-3193F71B1464}" destId="{52DA42FB-98B4-4408-AFDF-A974902C2C56}" srcOrd="1" destOrd="0" presId="urn:microsoft.com/office/officeart/2005/8/layout/orgChart1"/>
    <dgm:cxn modelId="{2429BE8A-6AAD-40CE-A4EB-B1EEB8B050F9}" type="presParOf" srcId="{5F1CF87B-1201-4F2D-BB17-ACC291506809}" destId="{C52A81EE-8E91-4502-9551-7A2A780D93ED}" srcOrd="1" destOrd="0" presId="urn:microsoft.com/office/officeart/2005/8/layout/orgChart1"/>
    <dgm:cxn modelId="{E3B081B1-E9AE-42D7-B75A-C95E92E906B0}" type="presParOf" srcId="{5F1CF87B-1201-4F2D-BB17-ACC291506809}" destId="{64A0A7B3-C193-4A8C-9722-48A882C00A0F}" srcOrd="2" destOrd="0" presId="urn:microsoft.com/office/officeart/2005/8/layout/orgChart1"/>
    <dgm:cxn modelId="{8DA28B70-0B6A-4483-9C28-729C2BAE55C2}" type="presParOf" srcId="{D70B1FF6-2781-4038-A733-C0EB1857ACE0}" destId="{3D75C720-6466-4888-AA85-4EF69A9682C5}" srcOrd="2" destOrd="0" presId="urn:microsoft.com/office/officeart/2005/8/layout/orgChart1"/>
    <dgm:cxn modelId="{99777079-5610-4BC8-89AB-647AA84C7EFC}" type="presParOf" srcId="{3D75C720-6466-4888-AA85-4EF69A9682C5}" destId="{A4385A4B-430D-47F5-ABFB-EEB3EAA4C171}" srcOrd="0" destOrd="0" presId="urn:microsoft.com/office/officeart/2005/8/layout/orgChart1"/>
    <dgm:cxn modelId="{1DBDB800-64B9-447D-80BD-6764BE4C55FB}" type="presParOf" srcId="{3D75C720-6466-4888-AA85-4EF69A9682C5}" destId="{984E7BB5-672C-4DC7-98E8-62547FCA44FF}" srcOrd="1" destOrd="0" presId="urn:microsoft.com/office/officeart/2005/8/layout/orgChart1"/>
    <dgm:cxn modelId="{EFB3792A-F9AE-4019-A590-EB5CC1F349C2}" type="presParOf" srcId="{984E7BB5-672C-4DC7-98E8-62547FCA44FF}" destId="{15CCA7A2-5EF5-4CEE-B289-0345088DAB17}" srcOrd="0" destOrd="0" presId="urn:microsoft.com/office/officeart/2005/8/layout/orgChart1"/>
    <dgm:cxn modelId="{DD141994-9112-4558-8BF5-68F9336C0E5B}" type="presParOf" srcId="{15CCA7A2-5EF5-4CEE-B289-0345088DAB17}" destId="{72D78582-D646-490A-BD1B-18C9FF2DC96D}" srcOrd="0" destOrd="0" presId="urn:microsoft.com/office/officeart/2005/8/layout/orgChart1"/>
    <dgm:cxn modelId="{3FB5D235-7D67-43AE-8BF9-66057599A7BE}" type="presParOf" srcId="{15CCA7A2-5EF5-4CEE-B289-0345088DAB17}" destId="{12D61D9C-D4D5-4791-89D6-4BE06B328A06}" srcOrd="1" destOrd="0" presId="urn:microsoft.com/office/officeart/2005/8/layout/orgChart1"/>
    <dgm:cxn modelId="{CBA4E521-C46E-4F77-B6E8-E395221CC846}" type="presParOf" srcId="{984E7BB5-672C-4DC7-98E8-62547FCA44FF}" destId="{C7F940CA-2051-4FC1-88BE-A23B2AC8C7FE}" srcOrd="1" destOrd="0" presId="urn:microsoft.com/office/officeart/2005/8/layout/orgChart1"/>
    <dgm:cxn modelId="{62315635-EDBF-4551-8D34-7B46A57E6D42}" type="presParOf" srcId="{984E7BB5-672C-4DC7-98E8-62547FCA44FF}" destId="{4B2DABDA-D0EB-4AA9-85D6-DF09EA0AE82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6667B9-5084-CE46-8B8D-2615D1D4BE68}"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3C4907A1-2FC7-104F-855C-582DB193C496}">
      <dgm:prSet/>
      <dgm:spPr>
        <a:solidFill>
          <a:srgbClr val="343741"/>
        </a:solidFill>
      </dgm:spPr>
      <dgm:t>
        <a:bodyPr/>
        <a:lstStyle/>
        <a:p>
          <a:r>
            <a:rPr lang="en-US" dirty="0"/>
            <a:t>Ranking Method</a:t>
          </a:r>
          <a:endParaRPr lang="en-ZA" dirty="0"/>
        </a:p>
      </dgm:t>
    </dgm:pt>
    <dgm:pt modelId="{7F1467AC-2FCA-6B44-85FC-47EF2C2B105A}" type="parTrans" cxnId="{4436CFCD-537E-0F4F-B8A2-6505C9B71394}">
      <dgm:prSet/>
      <dgm:spPr/>
      <dgm:t>
        <a:bodyPr/>
        <a:lstStyle/>
        <a:p>
          <a:endParaRPr lang="en-GB"/>
        </a:p>
      </dgm:t>
    </dgm:pt>
    <dgm:pt modelId="{2D0AE8FE-F1B2-6840-B37F-9EEC965E0EDA}" type="sibTrans" cxnId="{4436CFCD-537E-0F4F-B8A2-6505C9B71394}">
      <dgm:prSet/>
      <dgm:spPr/>
      <dgm:t>
        <a:bodyPr/>
        <a:lstStyle/>
        <a:p>
          <a:endParaRPr lang="en-GB"/>
        </a:p>
      </dgm:t>
    </dgm:pt>
    <dgm:pt modelId="{2C97985D-3F3C-1D44-A20C-DCD57743F231}">
      <dgm:prSet/>
      <dgm:spPr>
        <a:solidFill>
          <a:srgbClr val="63002C"/>
        </a:solidFill>
      </dgm:spPr>
      <dgm:t>
        <a:bodyPr/>
        <a:lstStyle/>
        <a:p>
          <a:r>
            <a:rPr lang="en-US" dirty="0"/>
            <a:t>Paired Comparison</a:t>
          </a:r>
          <a:endParaRPr lang="en-ZA" dirty="0"/>
        </a:p>
      </dgm:t>
    </dgm:pt>
    <dgm:pt modelId="{3531959E-E306-604B-A1FB-59F7B856CF70}" type="parTrans" cxnId="{54DE59E0-3158-F842-8822-301C74B86B2D}">
      <dgm:prSet/>
      <dgm:spPr/>
      <dgm:t>
        <a:bodyPr/>
        <a:lstStyle/>
        <a:p>
          <a:endParaRPr lang="en-GB"/>
        </a:p>
      </dgm:t>
    </dgm:pt>
    <dgm:pt modelId="{2E8E05C5-9892-D543-AF33-46F9608E07E1}" type="sibTrans" cxnId="{54DE59E0-3158-F842-8822-301C74B86B2D}">
      <dgm:prSet/>
      <dgm:spPr/>
      <dgm:t>
        <a:bodyPr/>
        <a:lstStyle/>
        <a:p>
          <a:endParaRPr lang="en-GB"/>
        </a:p>
      </dgm:t>
    </dgm:pt>
    <dgm:pt modelId="{44362255-1C86-D74E-8BBC-9104F0A15C67}">
      <dgm:prSet/>
      <dgm:spPr>
        <a:solidFill>
          <a:srgbClr val="F47820"/>
        </a:solidFill>
      </dgm:spPr>
      <dgm:t>
        <a:bodyPr/>
        <a:lstStyle/>
        <a:p>
          <a:r>
            <a:rPr lang="en-US" dirty="0"/>
            <a:t>Checklist Method</a:t>
          </a:r>
          <a:endParaRPr lang="en-ZA" dirty="0"/>
        </a:p>
      </dgm:t>
    </dgm:pt>
    <dgm:pt modelId="{1FEDA039-1FCC-1D4A-9CDF-FB0522F2D559}" type="parTrans" cxnId="{D8AEEE55-04E2-8348-B29B-E599C7DC8C4E}">
      <dgm:prSet/>
      <dgm:spPr/>
      <dgm:t>
        <a:bodyPr/>
        <a:lstStyle/>
        <a:p>
          <a:endParaRPr lang="en-GB"/>
        </a:p>
      </dgm:t>
    </dgm:pt>
    <dgm:pt modelId="{16070D65-1AA5-2842-A958-5C024DC813C4}" type="sibTrans" cxnId="{D8AEEE55-04E2-8348-B29B-E599C7DC8C4E}">
      <dgm:prSet/>
      <dgm:spPr/>
      <dgm:t>
        <a:bodyPr/>
        <a:lstStyle/>
        <a:p>
          <a:endParaRPr lang="en-GB"/>
        </a:p>
      </dgm:t>
    </dgm:pt>
    <dgm:pt modelId="{FBA175BA-5620-3F4A-A7E9-C73AE50AE578}">
      <dgm:prSet/>
      <dgm:spPr>
        <a:solidFill>
          <a:srgbClr val="9D2235"/>
        </a:solidFill>
      </dgm:spPr>
      <dgm:t>
        <a:bodyPr/>
        <a:lstStyle/>
        <a:p>
          <a:r>
            <a:rPr lang="en-US" dirty="0"/>
            <a:t>Critical Incidents Method</a:t>
          </a:r>
          <a:endParaRPr lang="en-ZA" dirty="0"/>
        </a:p>
      </dgm:t>
    </dgm:pt>
    <dgm:pt modelId="{6150C605-EC2E-9B48-BE92-8833797C299E}" type="parTrans" cxnId="{1A1ED6B8-BF3E-B84C-9A45-414E2533B753}">
      <dgm:prSet/>
      <dgm:spPr/>
      <dgm:t>
        <a:bodyPr/>
        <a:lstStyle/>
        <a:p>
          <a:endParaRPr lang="en-GB"/>
        </a:p>
      </dgm:t>
    </dgm:pt>
    <dgm:pt modelId="{7A23DB43-17A9-C54D-81C2-A300E12B37A0}" type="sibTrans" cxnId="{1A1ED6B8-BF3E-B84C-9A45-414E2533B753}">
      <dgm:prSet/>
      <dgm:spPr/>
      <dgm:t>
        <a:bodyPr/>
        <a:lstStyle/>
        <a:p>
          <a:endParaRPr lang="en-GB"/>
        </a:p>
      </dgm:t>
    </dgm:pt>
    <dgm:pt modelId="{29DC09D5-FA32-DD44-B076-E90210D0DBE6}">
      <dgm:prSet/>
      <dgm:spPr>
        <a:solidFill>
          <a:srgbClr val="C7C9C8"/>
        </a:solidFill>
      </dgm:spPr>
      <dgm:t>
        <a:bodyPr/>
        <a:lstStyle/>
        <a:p>
          <a:r>
            <a:rPr lang="en-US" dirty="0"/>
            <a:t>360° Feedback</a:t>
          </a:r>
          <a:endParaRPr lang="en-ZA" dirty="0"/>
        </a:p>
      </dgm:t>
    </dgm:pt>
    <dgm:pt modelId="{F33B537E-03BE-0D48-8CCD-17EE823D2CBD}" type="parTrans" cxnId="{8CA4D014-E334-3F4A-97E0-C716B289A6C1}">
      <dgm:prSet/>
      <dgm:spPr/>
      <dgm:t>
        <a:bodyPr/>
        <a:lstStyle/>
        <a:p>
          <a:endParaRPr lang="en-GB"/>
        </a:p>
      </dgm:t>
    </dgm:pt>
    <dgm:pt modelId="{05CCC620-75E1-E54C-A842-62CDF4967A28}" type="sibTrans" cxnId="{8CA4D014-E334-3F4A-97E0-C716B289A6C1}">
      <dgm:prSet/>
      <dgm:spPr/>
      <dgm:t>
        <a:bodyPr/>
        <a:lstStyle/>
        <a:p>
          <a:endParaRPr lang="en-GB"/>
        </a:p>
      </dgm:t>
    </dgm:pt>
    <dgm:pt modelId="{72436645-27F3-5743-8421-DE0E641B5800}">
      <dgm:prSet/>
      <dgm:spPr>
        <a:solidFill>
          <a:srgbClr val="343741">
            <a:alpha val="30000"/>
          </a:srgbClr>
        </a:solidFill>
      </dgm:spPr>
      <dgm:t>
        <a:bodyPr/>
        <a:lstStyle/>
        <a:p>
          <a:pPr algn="l"/>
          <a:r>
            <a:rPr lang="en-US" dirty="0"/>
            <a:t>It is the oldest and simplest formal systematic method of performance appraisal in which employee is compared with all others for the purpose of placing order of worth.  </a:t>
          </a:r>
        </a:p>
        <a:p>
          <a:pPr algn="l"/>
          <a:r>
            <a:rPr lang="en-US" dirty="0"/>
            <a:t>The employees are ranked from the highest to the lowest or from the best to the worst.</a:t>
          </a:r>
          <a:endParaRPr lang="en-ZA" dirty="0"/>
        </a:p>
      </dgm:t>
    </dgm:pt>
    <dgm:pt modelId="{5C7667E4-927E-9E48-BA94-5A5F4C0CDE65}" type="parTrans" cxnId="{5F52B171-97F1-5F4E-8E59-70E9F13EE569}">
      <dgm:prSet/>
      <dgm:spPr/>
      <dgm:t>
        <a:bodyPr/>
        <a:lstStyle/>
        <a:p>
          <a:endParaRPr lang="en-GB"/>
        </a:p>
      </dgm:t>
    </dgm:pt>
    <dgm:pt modelId="{71CE23B5-993D-634E-BD9D-D3E760D13586}" type="sibTrans" cxnId="{5F52B171-97F1-5F4E-8E59-70E9F13EE569}">
      <dgm:prSet/>
      <dgm:spPr/>
      <dgm:t>
        <a:bodyPr/>
        <a:lstStyle/>
        <a:p>
          <a:endParaRPr lang="en-GB"/>
        </a:p>
      </dgm:t>
    </dgm:pt>
    <dgm:pt modelId="{1FD095D2-80E8-F448-983B-2F44156B630F}">
      <dgm:prSet/>
      <dgm:spPr>
        <a:solidFill>
          <a:srgbClr val="63002C">
            <a:alpha val="30000"/>
          </a:srgbClr>
        </a:solidFill>
      </dgm:spPr>
      <dgm:t>
        <a:bodyPr/>
        <a:lstStyle/>
        <a:p>
          <a:pPr algn="l"/>
          <a:r>
            <a:rPr lang="en-US" dirty="0"/>
            <a:t>Each employee is compared with other employees on one-on-one basis, usually based on one trait only.</a:t>
          </a:r>
          <a:endParaRPr lang="en-ZA" dirty="0"/>
        </a:p>
      </dgm:t>
    </dgm:pt>
    <dgm:pt modelId="{57010A0E-4F14-604F-9E08-36BCFB35950E}" type="parTrans" cxnId="{37CFED96-F93F-3A49-BF2F-4D9A62FB4CCA}">
      <dgm:prSet/>
      <dgm:spPr/>
      <dgm:t>
        <a:bodyPr/>
        <a:lstStyle/>
        <a:p>
          <a:endParaRPr lang="en-GB"/>
        </a:p>
      </dgm:t>
    </dgm:pt>
    <dgm:pt modelId="{80CE10C3-B188-6049-9B94-90810731ECDB}" type="sibTrans" cxnId="{37CFED96-F93F-3A49-BF2F-4D9A62FB4CCA}">
      <dgm:prSet/>
      <dgm:spPr/>
      <dgm:t>
        <a:bodyPr/>
        <a:lstStyle/>
        <a:p>
          <a:endParaRPr lang="en-GB"/>
        </a:p>
      </dgm:t>
    </dgm:pt>
    <dgm:pt modelId="{D444BEC3-E9E9-4C4E-A72F-A7D49A42D6D8}">
      <dgm:prSet/>
      <dgm:spPr>
        <a:solidFill>
          <a:srgbClr val="F47820">
            <a:alpha val="30000"/>
          </a:srgbClr>
        </a:solidFill>
      </dgm:spPr>
      <dgm:t>
        <a:bodyPr/>
        <a:lstStyle/>
        <a:p>
          <a:r>
            <a:rPr lang="en-US" dirty="0"/>
            <a:t>The basic purpose of </a:t>
          </a:r>
          <a:r>
            <a:rPr lang="en-US" dirty="0" err="1"/>
            <a:t>utilising</a:t>
          </a:r>
          <a:r>
            <a:rPr lang="en-US" dirty="0"/>
            <a:t> check-list method is to ease the evaluation burden upon the rater</a:t>
          </a:r>
          <a:endParaRPr lang="en-ZA" dirty="0"/>
        </a:p>
      </dgm:t>
    </dgm:pt>
    <dgm:pt modelId="{79373F1D-DE12-4F4F-8461-24E8344E5493}" type="parTrans" cxnId="{3059C9A7-52AF-7E4E-BFEA-067E07BD0D5D}">
      <dgm:prSet/>
      <dgm:spPr/>
      <dgm:t>
        <a:bodyPr/>
        <a:lstStyle/>
        <a:p>
          <a:endParaRPr lang="en-GB"/>
        </a:p>
      </dgm:t>
    </dgm:pt>
    <dgm:pt modelId="{0989A732-4D72-F54F-BB80-502BA122F2B0}" type="sibTrans" cxnId="{3059C9A7-52AF-7E4E-BFEA-067E07BD0D5D}">
      <dgm:prSet/>
      <dgm:spPr/>
      <dgm:t>
        <a:bodyPr/>
        <a:lstStyle/>
        <a:p>
          <a:endParaRPr lang="en-GB"/>
        </a:p>
      </dgm:t>
    </dgm:pt>
    <dgm:pt modelId="{4B36A5C4-B620-6641-AFDB-5D6209603C02}">
      <dgm:prSet/>
      <dgm:spPr>
        <a:solidFill>
          <a:srgbClr val="9D2235">
            <a:alpha val="30000"/>
          </a:srgbClr>
        </a:solidFill>
      </dgm:spPr>
      <dgm:t>
        <a:bodyPr/>
        <a:lstStyle/>
        <a:p>
          <a:pPr algn="l"/>
          <a:r>
            <a:rPr lang="en-US" dirty="0"/>
            <a:t>focuses on key or critical </a:t>
          </a:r>
          <a:r>
            <a:rPr lang="en-US" dirty="0" err="1"/>
            <a:t>behaviours</a:t>
          </a:r>
          <a:r>
            <a:rPr lang="en-US" dirty="0"/>
            <a:t> that make the difference between performing, a job in a noteworthy manner (effectively or ineffectively).</a:t>
          </a:r>
          <a:endParaRPr lang="en-ZA" dirty="0"/>
        </a:p>
      </dgm:t>
    </dgm:pt>
    <dgm:pt modelId="{BA9ED3D7-7389-4D42-82C1-97AC5E0ED816}" type="parTrans" cxnId="{E6C601DC-09A7-4D4D-A84C-C63A41255C80}">
      <dgm:prSet/>
      <dgm:spPr/>
      <dgm:t>
        <a:bodyPr/>
        <a:lstStyle/>
        <a:p>
          <a:endParaRPr lang="en-GB"/>
        </a:p>
      </dgm:t>
    </dgm:pt>
    <dgm:pt modelId="{8260EFE0-E303-244E-B38E-16FA59015ABA}" type="sibTrans" cxnId="{E6C601DC-09A7-4D4D-A84C-C63A41255C80}">
      <dgm:prSet/>
      <dgm:spPr/>
      <dgm:t>
        <a:bodyPr/>
        <a:lstStyle/>
        <a:p>
          <a:endParaRPr lang="en-GB"/>
        </a:p>
      </dgm:t>
    </dgm:pt>
    <dgm:pt modelId="{F655D01B-C401-4F46-92F4-6079E2E39AEA}">
      <dgm:prSet/>
      <dgm:spPr>
        <a:solidFill>
          <a:srgbClr val="C7C9C8">
            <a:alpha val="30000"/>
          </a:srgbClr>
        </a:solidFill>
      </dgm:spPr>
      <dgm:t>
        <a:bodyPr/>
        <a:lstStyle/>
        <a:p>
          <a:r>
            <a:rPr lang="en-US" dirty="0"/>
            <a:t>An employee is appraised by his supervisor, subordinates, peers, and customers with whom he interacts in the course of his job performance.  All these appraiser provide information or feedback on an employee by completing survey questionnaires designed for this purpose.</a:t>
          </a:r>
          <a:endParaRPr lang="en-ZA" dirty="0"/>
        </a:p>
      </dgm:t>
    </dgm:pt>
    <dgm:pt modelId="{3F6C255D-7A45-4543-9D0F-76D82DB8147D}" type="parTrans" cxnId="{B94B1D7D-7BAD-4448-AD11-150A4FC77E99}">
      <dgm:prSet/>
      <dgm:spPr/>
      <dgm:t>
        <a:bodyPr/>
        <a:lstStyle/>
        <a:p>
          <a:endParaRPr lang="en-GB"/>
        </a:p>
      </dgm:t>
    </dgm:pt>
    <dgm:pt modelId="{A191802F-F212-D64F-BB2E-6BEE78D16D24}" type="sibTrans" cxnId="{B94B1D7D-7BAD-4448-AD11-150A4FC77E99}">
      <dgm:prSet/>
      <dgm:spPr/>
      <dgm:t>
        <a:bodyPr/>
        <a:lstStyle/>
        <a:p>
          <a:endParaRPr lang="en-GB"/>
        </a:p>
      </dgm:t>
    </dgm:pt>
    <dgm:pt modelId="{F5806573-4FF4-C54C-8E94-F8D8E655EB7E}" type="pres">
      <dgm:prSet presAssocID="{F56667B9-5084-CE46-8B8D-2615D1D4BE68}" presName="Name0" presStyleCnt="0">
        <dgm:presLayoutVars>
          <dgm:chPref val="3"/>
          <dgm:dir/>
          <dgm:animLvl val="lvl"/>
          <dgm:resizeHandles/>
        </dgm:presLayoutVars>
      </dgm:prSet>
      <dgm:spPr/>
    </dgm:pt>
    <dgm:pt modelId="{D14B3DA7-265B-0240-9045-E093B3735F56}" type="pres">
      <dgm:prSet presAssocID="{3C4907A1-2FC7-104F-855C-582DB193C496}" presName="horFlow" presStyleCnt="0"/>
      <dgm:spPr/>
    </dgm:pt>
    <dgm:pt modelId="{25C3684E-440D-6B48-B8F5-FEC704E48D36}" type="pres">
      <dgm:prSet presAssocID="{3C4907A1-2FC7-104F-855C-582DB193C496}" presName="bigChev" presStyleLbl="node1" presStyleIdx="0" presStyleCnt="5"/>
      <dgm:spPr/>
    </dgm:pt>
    <dgm:pt modelId="{09D3D310-A48D-6148-A472-F81C8677E7F1}" type="pres">
      <dgm:prSet presAssocID="{5C7667E4-927E-9E48-BA94-5A5F4C0CDE65}" presName="parTrans" presStyleCnt="0"/>
      <dgm:spPr/>
    </dgm:pt>
    <dgm:pt modelId="{CE43A5D4-815B-1444-BCDA-38FBF558C352}" type="pres">
      <dgm:prSet presAssocID="{72436645-27F3-5743-8421-DE0E641B5800}" presName="node" presStyleLbl="alignAccFollowNode1" presStyleIdx="0" presStyleCnt="5" custScaleX="376916">
        <dgm:presLayoutVars>
          <dgm:bulletEnabled val="1"/>
        </dgm:presLayoutVars>
      </dgm:prSet>
      <dgm:spPr/>
    </dgm:pt>
    <dgm:pt modelId="{8DA07AAF-CD34-2142-BCB5-A8D9CBCC47DB}" type="pres">
      <dgm:prSet presAssocID="{3C4907A1-2FC7-104F-855C-582DB193C496}" presName="vSp" presStyleCnt="0"/>
      <dgm:spPr/>
    </dgm:pt>
    <dgm:pt modelId="{03C99C1A-177E-4D44-B7BB-58C62075C17C}" type="pres">
      <dgm:prSet presAssocID="{2C97985D-3F3C-1D44-A20C-DCD57743F231}" presName="horFlow" presStyleCnt="0"/>
      <dgm:spPr/>
    </dgm:pt>
    <dgm:pt modelId="{EEA5E8A8-F970-B642-9633-DA343C1ADC27}" type="pres">
      <dgm:prSet presAssocID="{2C97985D-3F3C-1D44-A20C-DCD57743F231}" presName="bigChev" presStyleLbl="node1" presStyleIdx="1" presStyleCnt="5"/>
      <dgm:spPr/>
    </dgm:pt>
    <dgm:pt modelId="{3046D792-3D59-954B-B311-A9B1278E006D}" type="pres">
      <dgm:prSet presAssocID="{57010A0E-4F14-604F-9E08-36BCFB35950E}" presName="parTrans" presStyleCnt="0"/>
      <dgm:spPr/>
    </dgm:pt>
    <dgm:pt modelId="{6811A637-5B0F-2D4D-9860-0E7E14CEB0A1}" type="pres">
      <dgm:prSet presAssocID="{1FD095D2-80E8-F448-983B-2F44156B630F}" presName="node" presStyleLbl="alignAccFollowNode1" presStyleIdx="1" presStyleCnt="5" custScaleX="376916">
        <dgm:presLayoutVars>
          <dgm:bulletEnabled val="1"/>
        </dgm:presLayoutVars>
      </dgm:prSet>
      <dgm:spPr/>
    </dgm:pt>
    <dgm:pt modelId="{93C65AA8-30C6-3349-A63E-E6DEA4B3812B}" type="pres">
      <dgm:prSet presAssocID="{2C97985D-3F3C-1D44-A20C-DCD57743F231}" presName="vSp" presStyleCnt="0"/>
      <dgm:spPr/>
    </dgm:pt>
    <dgm:pt modelId="{9A70DA7D-30AF-E543-B317-8FB6D517E432}" type="pres">
      <dgm:prSet presAssocID="{44362255-1C86-D74E-8BBC-9104F0A15C67}" presName="horFlow" presStyleCnt="0"/>
      <dgm:spPr/>
    </dgm:pt>
    <dgm:pt modelId="{FDBC51D2-0C07-534D-833A-D0570F72CA52}" type="pres">
      <dgm:prSet presAssocID="{44362255-1C86-D74E-8BBC-9104F0A15C67}" presName="bigChev" presStyleLbl="node1" presStyleIdx="2" presStyleCnt="5"/>
      <dgm:spPr/>
    </dgm:pt>
    <dgm:pt modelId="{AEBDC195-ACB8-6542-8041-5A6EFA950B38}" type="pres">
      <dgm:prSet presAssocID="{79373F1D-DE12-4F4F-8461-24E8344E5493}" presName="parTrans" presStyleCnt="0"/>
      <dgm:spPr/>
    </dgm:pt>
    <dgm:pt modelId="{A959D645-0F33-A243-B49F-150DAF5AFC3B}" type="pres">
      <dgm:prSet presAssocID="{D444BEC3-E9E9-4C4E-A72F-A7D49A42D6D8}" presName="node" presStyleLbl="alignAccFollowNode1" presStyleIdx="2" presStyleCnt="5" custScaleX="376916">
        <dgm:presLayoutVars>
          <dgm:bulletEnabled val="1"/>
        </dgm:presLayoutVars>
      </dgm:prSet>
      <dgm:spPr/>
    </dgm:pt>
    <dgm:pt modelId="{95A91672-84CD-1643-B7CD-DC42EAFCC1D7}" type="pres">
      <dgm:prSet presAssocID="{44362255-1C86-D74E-8BBC-9104F0A15C67}" presName="vSp" presStyleCnt="0"/>
      <dgm:spPr/>
    </dgm:pt>
    <dgm:pt modelId="{3F3BF061-CE20-B34E-BE78-1169D35E1513}" type="pres">
      <dgm:prSet presAssocID="{FBA175BA-5620-3F4A-A7E9-C73AE50AE578}" presName="horFlow" presStyleCnt="0"/>
      <dgm:spPr/>
    </dgm:pt>
    <dgm:pt modelId="{5ECF7B77-7EB9-404C-86FA-F68AF6896405}" type="pres">
      <dgm:prSet presAssocID="{FBA175BA-5620-3F4A-A7E9-C73AE50AE578}" presName="bigChev" presStyleLbl="node1" presStyleIdx="3" presStyleCnt="5"/>
      <dgm:spPr/>
    </dgm:pt>
    <dgm:pt modelId="{B46325F8-1318-8F4E-AF32-24A0ED5BD7FE}" type="pres">
      <dgm:prSet presAssocID="{BA9ED3D7-7389-4D42-82C1-97AC5E0ED816}" presName="parTrans" presStyleCnt="0"/>
      <dgm:spPr/>
    </dgm:pt>
    <dgm:pt modelId="{57E06AB0-94C2-6A49-A419-9A102771A4DF}" type="pres">
      <dgm:prSet presAssocID="{4B36A5C4-B620-6641-AFDB-5D6209603C02}" presName="node" presStyleLbl="alignAccFollowNode1" presStyleIdx="3" presStyleCnt="5" custScaleX="376916">
        <dgm:presLayoutVars>
          <dgm:bulletEnabled val="1"/>
        </dgm:presLayoutVars>
      </dgm:prSet>
      <dgm:spPr/>
    </dgm:pt>
    <dgm:pt modelId="{8D2DC47E-6D86-7944-85DB-CF59ADD74C0A}" type="pres">
      <dgm:prSet presAssocID="{FBA175BA-5620-3F4A-A7E9-C73AE50AE578}" presName="vSp" presStyleCnt="0"/>
      <dgm:spPr/>
    </dgm:pt>
    <dgm:pt modelId="{7F63C6B2-5050-164E-9CB6-D54277DFC923}" type="pres">
      <dgm:prSet presAssocID="{29DC09D5-FA32-DD44-B076-E90210D0DBE6}" presName="horFlow" presStyleCnt="0"/>
      <dgm:spPr/>
    </dgm:pt>
    <dgm:pt modelId="{8FDB9CA0-5DE6-9C4E-B1E2-AB89DD616302}" type="pres">
      <dgm:prSet presAssocID="{29DC09D5-FA32-DD44-B076-E90210D0DBE6}" presName="bigChev" presStyleLbl="node1" presStyleIdx="4" presStyleCnt="5"/>
      <dgm:spPr/>
    </dgm:pt>
    <dgm:pt modelId="{E2561B57-13BC-9447-A5F3-686A98C69185}" type="pres">
      <dgm:prSet presAssocID="{3F6C255D-7A45-4543-9D0F-76D82DB8147D}" presName="parTrans" presStyleCnt="0"/>
      <dgm:spPr/>
    </dgm:pt>
    <dgm:pt modelId="{C2967CCF-09C4-3A41-ACF9-5D745615EA50}" type="pres">
      <dgm:prSet presAssocID="{F655D01B-C401-4F46-92F4-6079E2E39AEA}" presName="node" presStyleLbl="alignAccFollowNode1" presStyleIdx="4" presStyleCnt="5" custScaleX="376916">
        <dgm:presLayoutVars>
          <dgm:bulletEnabled val="1"/>
        </dgm:presLayoutVars>
      </dgm:prSet>
      <dgm:spPr/>
    </dgm:pt>
  </dgm:ptLst>
  <dgm:cxnLst>
    <dgm:cxn modelId="{8CA4D014-E334-3F4A-97E0-C716B289A6C1}" srcId="{F56667B9-5084-CE46-8B8D-2615D1D4BE68}" destId="{29DC09D5-FA32-DD44-B076-E90210D0DBE6}" srcOrd="4" destOrd="0" parTransId="{F33B537E-03BE-0D48-8CCD-17EE823D2CBD}" sibTransId="{05CCC620-75E1-E54C-A842-62CDF4967A28}"/>
    <dgm:cxn modelId="{D8AEEE55-04E2-8348-B29B-E599C7DC8C4E}" srcId="{F56667B9-5084-CE46-8B8D-2615D1D4BE68}" destId="{44362255-1C86-D74E-8BBC-9104F0A15C67}" srcOrd="2" destOrd="0" parTransId="{1FEDA039-1FCC-1D4A-9CDF-FB0522F2D559}" sibTransId="{16070D65-1AA5-2842-A958-5C024DC813C4}"/>
    <dgm:cxn modelId="{4FDF1566-7CD8-604D-A683-2D5933891602}" type="presOf" srcId="{72436645-27F3-5743-8421-DE0E641B5800}" destId="{CE43A5D4-815B-1444-BCDA-38FBF558C352}" srcOrd="0" destOrd="0" presId="urn:microsoft.com/office/officeart/2005/8/layout/lProcess3"/>
    <dgm:cxn modelId="{5F52B171-97F1-5F4E-8E59-70E9F13EE569}" srcId="{3C4907A1-2FC7-104F-855C-582DB193C496}" destId="{72436645-27F3-5743-8421-DE0E641B5800}" srcOrd="0" destOrd="0" parTransId="{5C7667E4-927E-9E48-BA94-5A5F4C0CDE65}" sibTransId="{71CE23B5-993D-634E-BD9D-D3E760D13586}"/>
    <dgm:cxn modelId="{B94B1D7D-7BAD-4448-AD11-150A4FC77E99}" srcId="{29DC09D5-FA32-DD44-B076-E90210D0DBE6}" destId="{F655D01B-C401-4F46-92F4-6079E2E39AEA}" srcOrd="0" destOrd="0" parTransId="{3F6C255D-7A45-4543-9D0F-76D82DB8147D}" sibTransId="{A191802F-F212-D64F-BB2E-6BEE78D16D24}"/>
    <dgm:cxn modelId="{37CFED96-F93F-3A49-BF2F-4D9A62FB4CCA}" srcId="{2C97985D-3F3C-1D44-A20C-DCD57743F231}" destId="{1FD095D2-80E8-F448-983B-2F44156B630F}" srcOrd="0" destOrd="0" parTransId="{57010A0E-4F14-604F-9E08-36BCFB35950E}" sibTransId="{80CE10C3-B188-6049-9B94-90810731ECDB}"/>
    <dgm:cxn modelId="{0698BBA0-6B94-B946-A456-5CBBEEB4BC4C}" type="presOf" srcId="{F56667B9-5084-CE46-8B8D-2615D1D4BE68}" destId="{F5806573-4FF4-C54C-8E94-F8D8E655EB7E}" srcOrd="0" destOrd="0" presId="urn:microsoft.com/office/officeart/2005/8/layout/lProcess3"/>
    <dgm:cxn modelId="{3E9C0DA2-23EA-0B4D-BE62-00A458ED3D86}" type="presOf" srcId="{4B36A5C4-B620-6641-AFDB-5D6209603C02}" destId="{57E06AB0-94C2-6A49-A419-9A102771A4DF}" srcOrd="0" destOrd="0" presId="urn:microsoft.com/office/officeart/2005/8/layout/lProcess3"/>
    <dgm:cxn modelId="{3059C9A7-52AF-7E4E-BFEA-067E07BD0D5D}" srcId="{44362255-1C86-D74E-8BBC-9104F0A15C67}" destId="{D444BEC3-E9E9-4C4E-A72F-A7D49A42D6D8}" srcOrd="0" destOrd="0" parTransId="{79373F1D-DE12-4F4F-8461-24E8344E5493}" sibTransId="{0989A732-4D72-F54F-BB80-502BA122F2B0}"/>
    <dgm:cxn modelId="{D347CDAE-874B-0F4F-B917-39469DD0D5F1}" type="presOf" srcId="{F655D01B-C401-4F46-92F4-6079E2E39AEA}" destId="{C2967CCF-09C4-3A41-ACF9-5D745615EA50}" srcOrd="0" destOrd="0" presId="urn:microsoft.com/office/officeart/2005/8/layout/lProcess3"/>
    <dgm:cxn modelId="{FB81F7B1-ADA6-8F40-832E-A6EF45E1ED6E}" type="presOf" srcId="{1FD095D2-80E8-F448-983B-2F44156B630F}" destId="{6811A637-5B0F-2D4D-9860-0E7E14CEB0A1}" srcOrd="0" destOrd="0" presId="urn:microsoft.com/office/officeart/2005/8/layout/lProcess3"/>
    <dgm:cxn modelId="{1A1ED6B8-BF3E-B84C-9A45-414E2533B753}" srcId="{F56667B9-5084-CE46-8B8D-2615D1D4BE68}" destId="{FBA175BA-5620-3F4A-A7E9-C73AE50AE578}" srcOrd="3" destOrd="0" parTransId="{6150C605-EC2E-9B48-BE92-8833797C299E}" sibTransId="{7A23DB43-17A9-C54D-81C2-A300E12B37A0}"/>
    <dgm:cxn modelId="{4436CFCD-537E-0F4F-B8A2-6505C9B71394}" srcId="{F56667B9-5084-CE46-8B8D-2615D1D4BE68}" destId="{3C4907A1-2FC7-104F-855C-582DB193C496}" srcOrd="0" destOrd="0" parTransId="{7F1467AC-2FCA-6B44-85FC-47EF2C2B105A}" sibTransId="{2D0AE8FE-F1B2-6840-B37F-9EEC965E0EDA}"/>
    <dgm:cxn modelId="{E6C601DC-09A7-4D4D-A84C-C63A41255C80}" srcId="{FBA175BA-5620-3F4A-A7E9-C73AE50AE578}" destId="{4B36A5C4-B620-6641-AFDB-5D6209603C02}" srcOrd="0" destOrd="0" parTransId="{BA9ED3D7-7389-4D42-82C1-97AC5E0ED816}" sibTransId="{8260EFE0-E303-244E-B38E-16FA59015ABA}"/>
    <dgm:cxn modelId="{54DE59E0-3158-F842-8822-301C74B86B2D}" srcId="{F56667B9-5084-CE46-8B8D-2615D1D4BE68}" destId="{2C97985D-3F3C-1D44-A20C-DCD57743F231}" srcOrd="1" destOrd="0" parTransId="{3531959E-E306-604B-A1FB-59F7B856CF70}" sibTransId="{2E8E05C5-9892-D543-AF33-46F9608E07E1}"/>
    <dgm:cxn modelId="{B52AB2E9-E86E-C74B-B145-8A8F7DE472B1}" type="presOf" srcId="{2C97985D-3F3C-1D44-A20C-DCD57743F231}" destId="{EEA5E8A8-F970-B642-9633-DA343C1ADC27}" srcOrd="0" destOrd="0" presId="urn:microsoft.com/office/officeart/2005/8/layout/lProcess3"/>
    <dgm:cxn modelId="{01FE98EB-A1E8-D441-A04C-CA04A95FDC67}" type="presOf" srcId="{FBA175BA-5620-3F4A-A7E9-C73AE50AE578}" destId="{5ECF7B77-7EB9-404C-86FA-F68AF6896405}" srcOrd="0" destOrd="0" presId="urn:microsoft.com/office/officeart/2005/8/layout/lProcess3"/>
    <dgm:cxn modelId="{097DC1EC-D3F8-7C40-BFAE-61246DAB791B}" type="presOf" srcId="{29DC09D5-FA32-DD44-B076-E90210D0DBE6}" destId="{8FDB9CA0-5DE6-9C4E-B1E2-AB89DD616302}" srcOrd="0" destOrd="0" presId="urn:microsoft.com/office/officeart/2005/8/layout/lProcess3"/>
    <dgm:cxn modelId="{95783AEF-F7C5-3240-9DAF-A6D57DFE0882}" type="presOf" srcId="{3C4907A1-2FC7-104F-855C-582DB193C496}" destId="{25C3684E-440D-6B48-B8F5-FEC704E48D36}" srcOrd="0" destOrd="0" presId="urn:microsoft.com/office/officeart/2005/8/layout/lProcess3"/>
    <dgm:cxn modelId="{E0BC99EF-8FC5-1148-8AA5-E3C4AC7B6176}" type="presOf" srcId="{D444BEC3-E9E9-4C4E-A72F-A7D49A42D6D8}" destId="{A959D645-0F33-A243-B49F-150DAF5AFC3B}" srcOrd="0" destOrd="0" presId="urn:microsoft.com/office/officeart/2005/8/layout/lProcess3"/>
    <dgm:cxn modelId="{F8AC0EF4-90BF-B941-A4C7-78AF1D1E2589}" type="presOf" srcId="{44362255-1C86-D74E-8BBC-9104F0A15C67}" destId="{FDBC51D2-0C07-534D-833A-D0570F72CA52}" srcOrd="0" destOrd="0" presId="urn:microsoft.com/office/officeart/2005/8/layout/lProcess3"/>
    <dgm:cxn modelId="{5187AD02-0989-BF48-B9F8-97AA76FCF3BB}" type="presParOf" srcId="{F5806573-4FF4-C54C-8E94-F8D8E655EB7E}" destId="{D14B3DA7-265B-0240-9045-E093B3735F56}" srcOrd="0" destOrd="0" presId="urn:microsoft.com/office/officeart/2005/8/layout/lProcess3"/>
    <dgm:cxn modelId="{1035F0EC-3FBB-CD4E-A020-DB8E922FB07D}" type="presParOf" srcId="{D14B3DA7-265B-0240-9045-E093B3735F56}" destId="{25C3684E-440D-6B48-B8F5-FEC704E48D36}" srcOrd="0" destOrd="0" presId="urn:microsoft.com/office/officeart/2005/8/layout/lProcess3"/>
    <dgm:cxn modelId="{C09A586C-5DD5-DD4D-8BC8-5DC720CC5F54}" type="presParOf" srcId="{D14B3DA7-265B-0240-9045-E093B3735F56}" destId="{09D3D310-A48D-6148-A472-F81C8677E7F1}" srcOrd="1" destOrd="0" presId="urn:microsoft.com/office/officeart/2005/8/layout/lProcess3"/>
    <dgm:cxn modelId="{5A12CCB5-3581-7142-8948-A0089CF6B4D8}" type="presParOf" srcId="{D14B3DA7-265B-0240-9045-E093B3735F56}" destId="{CE43A5D4-815B-1444-BCDA-38FBF558C352}" srcOrd="2" destOrd="0" presId="urn:microsoft.com/office/officeart/2005/8/layout/lProcess3"/>
    <dgm:cxn modelId="{100A0EAD-F9F5-084B-B29E-6B8F5DB54A9B}" type="presParOf" srcId="{F5806573-4FF4-C54C-8E94-F8D8E655EB7E}" destId="{8DA07AAF-CD34-2142-BCB5-A8D9CBCC47DB}" srcOrd="1" destOrd="0" presId="urn:microsoft.com/office/officeart/2005/8/layout/lProcess3"/>
    <dgm:cxn modelId="{F9FDF107-7598-7340-AB1F-755472B4A980}" type="presParOf" srcId="{F5806573-4FF4-C54C-8E94-F8D8E655EB7E}" destId="{03C99C1A-177E-4D44-B7BB-58C62075C17C}" srcOrd="2" destOrd="0" presId="urn:microsoft.com/office/officeart/2005/8/layout/lProcess3"/>
    <dgm:cxn modelId="{89C0D635-78D0-0B4C-ACD0-2BCE80667B88}" type="presParOf" srcId="{03C99C1A-177E-4D44-B7BB-58C62075C17C}" destId="{EEA5E8A8-F970-B642-9633-DA343C1ADC27}" srcOrd="0" destOrd="0" presId="urn:microsoft.com/office/officeart/2005/8/layout/lProcess3"/>
    <dgm:cxn modelId="{BAE3F4C1-942E-2147-A317-5A390CB1D179}" type="presParOf" srcId="{03C99C1A-177E-4D44-B7BB-58C62075C17C}" destId="{3046D792-3D59-954B-B311-A9B1278E006D}" srcOrd="1" destOrd="0" presId="urn:microsoft.com/office/officeart/2005/8/layout/lProcess3"/>
    <dgm:cxn modelId="{C8FF8AB6-7DC3-344F-ACC6-4B213DC8DD24}" type="presParOf" srcId="{03C99C1A-177E-4D44-B7BB-58C62075C17C}" destId="{6811A637-5B0F-2D4D-9860-0E7E14CEB0A1}" srcOrd="2" destOrd="0" presId="urn:microsoft.com/office/officeart/2005/8/layout/lProcess3"/>
    <dgm:cxn modelId="{A7E62416-77C3-7A40-AD55-B5AEEA34D2B7}" type="presParOf" srcId="{F5806573-4FF4-C54C-8E94-F8D8E655EB7E}" destId="{93C65AA8-30C6-3349-A63E-E6DEA4B3812B}" srcOrd="3" destOrd="0" presId="urn:microsoft.com/office/officeart/2005/8/layout/lProcess3"/>
    <dgm:cxn modelId="{1E217E61-C94C-9742-8CC3-2EAF75AF8239}" type="presParOf" srcId="{F5806573-4FF4-C54C-8E94-F8D8E655EB7E}" destId="{9A70DA7D-30AF-E543-B317-8FB6D517E432}" srcOrd="4" destOrd="0" presId="urn:microsoft.com/office/officeart/2005/8/layout/lProcess3"/>
    <dgm:cxn modelId="{05DBF428-A002-0744-B368-E5740ADFFCAC}" type="presParOf" srcId="{9A70DA7D-30AF-E543-B317-8FB6D517E432}" destId="{FDBC51D2-0C07-534D-833A-D0570F72CA52}" srcOrd="0" destOrd="0" presId="urn:microsoft.com/office/officeart/2005/8/layout/lProcess3"/>
    <dgm:cxn modelId="{11F6E832-A36D-6A44-A017-0A07395CEFAE}" type="presParOf" srcId="{9A70DA7D-30AF-E543-B317-8FB6D517E432}" destId="{AEBDC195-ACB8-6542-8041-5A6EFA950B38}" srcOrd="1" destOrd="0" presId="urn:microsoft.com/office/officeart/2005/8/layout/lProcess3"/>
    <dgm:cxn modelId="{128FD460-5D6A-2C4E-B67D-A04A076E6FA6}" type="presParOf" srcId="{9A70DA7D-30AF-E543-B317-8FB6D517E432}" destId="{A959D645-0F33-A243-B49F-150DAF5AFC3B}" srcOrd="2" destOrd="0" presId="urn:microsoft.com/office/officeart/2005/8/layout/lProcess3"/>
    <dgm:cxn modelId="{506F5A45-A9E5-8242-9170-D7730DDC8BDF}" type="presParOf" srcId="{F5806573-4FF4-C54C-8E94-F8D8E655EB7E}" destId="{95A91672-84CD-1643-B7CD-DC42EAFCC1D7}" srcOrd="5" destOrd="0" presId="urn:microsoft.com/office/officeart/2005/8/layout/lProcess3"/>
    <dgm:cxn modelId="{CF503F30-6B7E-DC4B-A793-A9D4071F317B}" type="presParOf" srcId="{F5806573-4FF4-C54C-8E94-F8D8E655EB7E}" destId="{3F3BF061-CE20-B34E-BE78-1169D35E1513}" srcOrd="6" destOrd="0" presId="urn:microsoft.com/office/officeart/2005/8/layout/lProcess3"/>
    <dgm:cxn modelId="{8E27713D-09B8-184B-B732-A0F137830579}" type="presParOf" srcId="{3F3BF061-CE20-B34E-BE78-1169D35E1513}" destId="{5ECF7B77-7EB9-404C-86FA-F68AF6896405}" srcOrd="0" destOrd="0" presId="urn:microsoft.com/office/officeart/2005/8/layout/lProcess3"/>
    <dgm:cxn modelId="{10BBEE13-A489-5C4D-939F-B73780490D29}" type="presParOf" srcId="{3F3BF061-CE20-B34E-BE78-1169D35E1513}" destId="{B46325F8-1318-8F4E-AF32-24A0ED5BD7FE}" srcOrd="1" destOrd="0" presId="urn:microsoft.com/office/officeart/2005/8/layout/lProcess3"/>
    <dgm:cxn modelId="{83192399-A8AA-984D-97C3-852A91E5DA57}" type="presParOf" srcId="{3F3BF061-CE20-B34E-BE78-1169D35E1513}" destId="{57E06AB0-94C2-6A49-A419-9A102771A4DF}" srcOrd="2" destOrd="0" presId="urn:microsoft.com/office/officeart/2005/8/layout/lProcess3"/>
    <dgm:cxn modelId="{F9EA4E70-9A1E-BF48-8E33-C81037D4A278}" type="presParOf" srcId="{F5806573-4FF4-C54C-8E94-F8D8E655EB7E}" destId="{8D2DC47E-6D86-7944-85DB-CF59ADD74C0A}" srcOrd="7" destOrd="0" presId="urn:microsoft.com/office/officeart/2005/8/layout/lProcess3"/>
    <dgm:cxn modelId="{B2A0D288-1B77-C447-A90F-D57659A8E69C}" type="presParOf" srcId="{F5806573-4FF4-C54C-8E94-F8D8E655EB7E}" destId="{7F63C6B2-5050-164E-9CB6-D54277DFC923}" srcOrd="8" destOrd="0" presId="urn:microsoft.com/office/officeart/2005/8/layout/lProcess3"/>
    <dgm:cxn modelId="{BA96DD66-FE8F-324F-9B3C-DE7BB18E1525}" type="presParOf" srcId="{7F63C6B2-5050-164E-9CB6-D54277DFC923}" destId="{8FDB9CA0-5DE6-9C4E-B1E2-AB89DD616302}" srcOrd="0" destOrd="0" presId="urn:microsoft.com/office/officeart/2005/8/layout/lProcess3"/>
    <dgm:cxn modelId="{0F3CF0BC-BCFF-B94E-872D-762C969F9352}" type="presParOf" srcId="{7F63C6B2-5050-164E-9CB6-D54277DFC923}" destId="{E2561B57-13BC-9447-A5F3-686A98C69185}" srcOrd="1" destOrd="0" presId="urn:microsoft.com/office/officeart/2005/8/layout/lProcess3"/>
    <dgm:cxn modelId="{6FBE7DF3-E89F-E541-80F1-F5C71F63C649}" type="presParOf" srcId="{7F63C6B2-5050-164E-9CB6-D54277DFC923}" destId="{C2967CCF-09C4-3A41-ACF9-5D745615EA50}" srcOrd="2"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385A4B-430D-47F5-ABFB-EEB3EAA4C171}">
      <dsp:nvSpPr>
        <dsp:cNvPr id="0" name=""/>
        <dsp:cNvSpPr/>
      </dsp:nvSpPr>
      <dsp:spPr>
        <a:xfrm>
          <a:off x="5736579" y="1712509"/>
          <a:ext cx="359419" cy="1574601"/>
        </a:xfrm>
        <a:custGeom>
          <a:avLst/>
          <a:gdLst/>
          <a:ahLst/>
          <a:cxnLst/>
          <a:rect l="0" t="0" r="0" b="0"/>
          <a:pathLst>
            <a:path>
              <a:moveTo>
                <a:pt x="359419" y="0"/>
              </a:moveTo>
              <a:lnTo>
                <a:pt x="359419" y="1574601"/>
              </a:lnTo>
              <a:lnTo>
                <a:pt x="0" y="1574601"/>
              </a:lnTo>
            </a:path>
          </a:pathLst>
        </a:custGeom>
        <a:noFill/>
        <a:ln w="12700" cap="flat" cmpd="sng" algn="ctr">
          <a:solidFill>
            <a:schemeClr val="tx1">
              <a:lumMod val="95000"/>
              <a:lumOff val="5000"/>
            </a:schemeClr>
          </a:solidFill>
          <a:prstDash val="solid"/>
          <a:miter lim="800000"/>
        </a:ln>
        <a:effectLst/>
      </dsp:spPr>
      <dsp:style>
        <a:lnRef idx="2">
          <a:scrgbClr r="0" g="0" b="0"/>
        </a:lnRef>
        <a:fillRef idx="0">
          <a:scrgbClr r="0" g="0" b="0"/>
        </a:fillRef>
        <a:effectRef idx="0">
          <a:scrgbClr r="0" g="0" b="0"/>
        </a:effectRef>
        <a:fontRef idx="minor"/>
      </dsp:style>
    </dsp:sp>
    <dsp:sp modelId="{9E44E392-5749-4C6C-BCD4-1AF8A5769126}">
      <dsp:nvSpPr>
        <dsp:cNvPr id="0" name=""/>
        <dsp:cNvSpPr/>
      </dsp:nvSpPr>
      <dsp:spPr>
        <a:xfrm>
          <a:off x="6095999" y="1712509"/>
          <a:ext cx="4141886" cy="3149202"/>
        </a:xfrm>
        <a:custGeom>
          <a:avLst/>
          <a:gdLst/>
          <a:ahLst/>
          <a:cxnLst/>
          <a:rect l="0" t="0" r="0" b="0"/>
          <a:pathLst>
            <a:path>
              <a:moveTo>
                <a:pt x="0" y="0"/>
              </a:moveTo>
              <a:lnTo>
                <a:pt x="0" y="2789782"/>
              </a:lnTo>
              <a:lnTo>
                <a:pt x="4141886" y="2789782"/>
              </a:lnTo>
              <a:lnTo>
                <a:pt x="4141886" y="3149202"/>
              </a:lnTo>
            </a:path>
          </a:pathLst>
        </a:custGeom>
        <a:noFill/>
        <a:ln w="12700" cap="flat" cmpd="sng" algn="ctr">
          <a:solidFill>
            <a:schemeClr val="tx1">
              <a:lumMod val="95000"/>
              <a:lumOff val="5000"/>
            </a:schemeClr>
          </a:solidFill>
          <a:prstDash val="solid"/>
          <a:miter lim="800000"/>
        </a:ln>
        <a:effectLst/>
      </dsp:spPr>
      <dsp:style>
        <a:lnRef idx="2">
          <a:scrgbClr r="0" g="0" b="0"/>
        </a:lnRef>
        <a:fillRef idx="0">
          <a:scrgbClr r="0" g="0" b="0"/>
        </a:fillRef>
        <a:effectRef idx="0">
          <a:scrgbClr r="0" g="0" b="0"/>
        </a:effectRef>
        <a:fontRef idx="minor"/>
      </dsp:style>
    </dsp:sp>
    <dsp:sp modelId="{3B26EFC3-41A3-4970-82DD-E525DD2A3561}">
      <dsp:nvSpPr>
        <dsp:cNvPr id="0" name=""/>
        <dsp:cNvSpPr/>
      </dsp:nvSpPr>
      <dsp:spPr>
        <a:xfrm>
          <a:off x="6050279" y="1712509"/>
          <a:ext cx="91440" cy="3149202"/>
        </a:xfrm>
        <a:custGeom>
          <a:avLst/>
          <a:gdLst/>
          <a:ahLst/>
          <a:cxnLst/>
          <a:rect l="0" t="0" r="0" b="0"/>
          <a:pathLst>
            <a:path>
              <a:moveTo>
                <a:pt x="45720" y="0"/>
              </a:moveTo>
              <a:lnTo>
                <a:pt x="45720" y="3149202"/>
              </a:lnTo>
            </a:path>
          </a:pathLst>
        </a:custGeom>
        <a:noFill/>
        <a:ln w="12700" cap="flat" cmpd="sng" algn="ctr">
          <a:solidFill>
            <a:schemeClr val="tx1">
              <a:lumMod val="95000"/>
              <a:lumOff val="5000"/>
            </a:schemeClr>
          </a:solidFill>
          <a:prstDash val="solid"/>
          <a:miter lim="800000"/>
        </a:ln>
        <a:effectLst/>
      </dsp:spPr>
      <dsp:style>
        <a:lnRef idx="2">
          <a:scrgbClr r="0" g="0" b="0"/>
        </a:lnRef>
        <a:fillRef idx="0">
          <a:scrgbClr r="0" g="0" b="0"/>
        </a:fillRef>
        <a:effectRef idx="0">
          <a:scrgbClr r="0" g="0" b="0"/>
        </a:effectRef>
        <a:fontRef idx="minor"/>
      </dsp:style>
    </dsp:sp>
    <dsp:sp modelId="{9F877079-227E-4109-BD25-C0A1FC248462}">
      <dsp:nvSpPr>
        <dsp:cNvPr id="0" name=""/>
        <dsp:cNvSpPr/>
      </dsp:nvSpPr>
      <dsp:spPr>
        <a:xfrm>
          <a:off x="1954113" y="1712509"/>
          <a:ext cx="4141886" cy="3149202"/>
        </a:xfrm>
        <a:custGeom>
          <a:avLst/>
          <a:gdLst/>
          <a:ahLst/>
          <a:cxnLst/>
          <a:rect l="0" t="0" r="0" b="0"/>
          <a:pathLst>
            <a:path>
              <a:moveTo>
                <a:pt x="4141886" y="0"/>
              </a:moveTo>
              <a:lnTo>
                <a:pt x="4141886" y="2789782"/>
              </a:lnTo>
              <a:lnTo>
                <a:pt x="0" y="2789782"/>
              </a:lnTo>
              <a:lnTo>
                <a:pt x="0" y="3149202"/>
              </a:lnTo>
            </a:path>
          </a:pathLst>
        </a:custGeom>
        <a:noFill/>
        <a:ln w="12700" cap="flat" cmpd="sng" algn="ctr">
          <a:solidFill>
            <a:schemeClr val="tx1">
              <a:lumMod val="95000"/>
              <a:lumOff val="5000"/>
            </a:schemeClr>
          </a:solidFill>
          <a:prstDash val="solid"/>
          <a:miter lim="800000"/>
        </a:ln>
        <a:effectLst/>
      </dsp:spPr>
      <dsp:style>
        <a:lnRef idx="2">
          <a:scrgbClr r="0" g="0" b="0"/>
        </a:lnRef>
        <a:fillRef idx="0">
          <a:scrgbClr r="0" g="0" b="0"/>
        </a:fillRef>
        <a:effectRef idx="0">
          <a:scrgbClr r="0" g="0" b="0"/>
        </a:effectRef>
        <a:fontRef idx="minor"/>
      </dsp:style>
    </dsp:sp>
    <dsp:sp modelId="{2368E3CD-82AE-4662-B00D-3EA58EF930F9}">
      <dsp:nvSpPr>
        <dsp:cNvPr id="0" name=""/>
        <dsp:cNvSpPr/>
      </dsp:nvSpPr>
      <dsp:spPr>
        <a:xfrm>
          <a:off x="4384476" y="985"/>
          <a:ext cx="3423046" cy="1711523"/>
        </a:xfrm>
        <a:prstGeom prst="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2266950">
            <a:lnSpc>
              <a:spcPct val="90000"/>
            </a:lnSpc>
            <a:spcBef>
              <a:spcPct val="0"/>
            </a:spcBef>
            <a:spcAft>
              <a:spcPct val="35000"/>
            </a:spcAft>
            <a:buNone/>
          </a:pPr>
          <a:r>
            <a:rPr lang="en-ZA" sz="5100" kern="1200" dirty="0"/>
            <a:t>Principal</a:t>
          </a:r>
        </a:p>
      </dsp:txBody>
      <dsp:txXfrm>
        <a:off x="4384476" y="985"/>
        <a:ext cx="3423046" cy="1711523"/>
      </dsp:txXfrm>
    </dsp:sp>
    <dsp:sp modelId="{F573F084-2336-413C-8B8C-54A64D5D1247}">
      <dsp:nvSpPr>
        <dsp:cNvPr id="0" name=""/>
        <dsp:cNvSpPr/>
      </dsp:nvSpPr>
      <dsp:spPr>
        <a:xfrm>
          <a:off x="242589" y="4861711"/>
          <a:ext cx="3423046" cy="1711523"/>
        </a:xfrm>
        <a:prstGeom prst="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2266950">
            <a:lnSpc>
              <a:spcPct val="90000"/>
            </a:lnSpc>
            <a:spcBef>
              <a:spcPct val="0"/>
            </a:spcBef>
            <a:spcAft>
              <a:spcPct val="35000"/>
            </a:spcAft>
            <a:buNone/>
          </a:pPr>
          <a:r>
            <a:rPr lang="en-ZA" sz="5100" kern="1200" dirty="0"/>
            <a:t>Admin clerk</a:t>
          </a:r>
        </a:p>
      </dsp:txBody>
      <dsp:txXfrm>
        <a:off x="242589" y="4861711"/>
        <a:ext cx="3423046" cy="1711523"/>
      </dsp:txXfrm>
    </dsp:sp>
    <dsp:sp modelId="{3EC8E699-F820-4235-AC85-2B15FD5BD564}">
      <dsp:nvSpPr>
        <dsp:cNvPr id="0" name=""/>
        <dsp:cNvSpPr/>
      </dsp:nvSpPr>
      <dsp:spPr>
        <a:xfrm>
          <a:off x="4384476" y="4861711"/>
          <a:ext cx="3423046" cy="1711523"/>
        </a:xfrm>
        <a:prstGeom prst="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2266950">
            <a:lnSpc>
              <a:spcPct val="90000"/>
            </a:lnSpc>
            <a:spcBef>
              <a:spcPct val="0"/>
            </a:spcBef>
            <a:spcAft>
              <a:spcPct val="35000"/>
            </a:spcAft>
            <a:buNone/>
          </a:pPr>
          <a:r>
            <a:rPr lang="en-ZA" sz="5100" kern="1200" dirty="0"/>
            <a:t>Intern Estate Agent</a:t>
          </a:r>
        </a:p>
      </dsp:txBody>
      <dsp:txXfrm>
        <a:off x="4384476" y="4861711"/>
        <a:ext cx="3423046" cy="1711523"/>
      </dsp:txXfrm>
    </dsp:sp>
    <dsp:sp modelId="{9CB0C249-DE2B-420D-B181-225F2C83A1A6}">
      <dsp:nvSpPr>
        <dsp:cNvPr id="0" name=""/>
        <dsp:cNvSpPr/>
      </dsp:nvSpPr>
      <dsp:spPr>
        <a:xfrm>
          <a:off x="8526362" y="4861711"/>
          <a:ext cx="3423046" cy="1711523"/>
        </a:xfrm>
        <a:prstGeom prst="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2266950">
            <a:lnSpc>
              <a:spcPct val="90000"/>
            </a:lnSpc>
            <a:spcBef>
              <a:spcPct val="0"/>
            </a:spcBef>
            <a:spcAft>
              <a:spcPct val="35000"/>
            </a:spcAft>
            <a:buNone/>
          </a:pPr>
          <a:r>
            <a:rPr lang="en-ZA" sz="5100" kern="1200" dirty="0"/>
            <a:t>Estate Agent</a:t>
          </a:r>
        </a:p>
      </dsp:txBody>
      <dsp:txXfrm>
        <a:off x="8526362" y="4861711"/>
        <a:ext cx="3423046" cy="1711523"/>
      </dsp:txXfrm>
    </dsp:sp>
    <dsp:sp modelId="{72D78582-D646-490A-BD1B-18C9FF2DC96D}">
      <dsp:nvSpPr>
        <dsp:cNvPr id="0" name=""/>
        <dsp:cNvSpPr/>
      </dsp:nvSpPr>
      <dsp:spPr>
        <a:xfrm>
          <a:off x="2313533" y="2431348"/>
          <a:ext cx="3423046" cy="1711523"/>
        </a:xfrm>
        <a:prstGeom prst="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2266950">
            <a:lnSpc>
              <a:spcPct val="90000"/>
            </a:lnSpc>
            <a:spcBef>
              <a:spcPct val="0"/>
            </a:spcBef>
            <a:spcAft>
              <a:spcPct val="35000"/>
            </a:spcAft>
            <a:buNone/>
          </a:pPr>
          <a:r>
            <a:rPr lang="en-ZA" sz="5100" kern="1200" dirty="0"/>
            <a:t>Office Manager</a:t>
          </a:r>
        </a:p>
      </dsp:txBody>
      <dsp:txXfrm>
        <a:off x="2313533" y="2431348"/>
        <a:ext cx="3423046" cy="17115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3684E-440D-6B48-B8F5-FEC704E48D36}">
      <dsp:nvSpPr>
        <dsp:cNvPr id="0" name=""/>
        <dsp:cNvSpPr/>
      </dsp:nvSpPr>
      <dsp:spPr>
        <a:xfrm>
          <a:off x="1346819" y="295"/>
          <a:ext cx="1956271" cy="782508"/>
        </a:xfrm>
        <a:prstGeom prst="chevron">
          <a:avLst/>
        </a:prstGeom>
        <a:solidFill>
          <a:srgbClr val="34374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kern="1200" dirty="0"/>
            <a:t>Ranking Method</a:t>
          </a:r>
          <a:endParaRPr lang="en-ZA" sz="1800" kern="1200" dirty="0"/>
        </a:p>
      </dsp:txBody>
      <dsp:txXfrm>
        <a:off x="1738073" y="295"/>
        <a:ext cx="1173763" cy="782508"/>
      </dsp:txXfrm>
    </dsp:sp>
    <dsp:sp modelId="{CE43A5D4-815B-1444-BCDA-38FBF558C352}">
      <dsp:nvSpPr>
        <dsp:cNvPr id="0" name=""/>
        <dsp:cNvSpPr/>
      </dsp:nvSpPr>
      <dsp:spPr>
        <a:xfrm>
          <a:off x="3048775" y="66808"/>
          <a:ext cx="6120004" cy="649482"/>
        </a:xfrm>
        <a:prstGeom prst="chevron">
          <a:avLst/>
        </a:prstGeom>
        <a:solidFill>
          <a:srgbClr val="343741">
            <a:alpha val="3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l" defTabSz="488950">
            <a:lnSpc>
              <a:spcPct val="90000"/>
            </a:lnSpc>
            <a:spcBef>
              <a:spcPct val="0"/>
            </a:spcBef>
            <a:spcAft>
              <a:spcPct val="35000"/>
            </a:spcAft>
            <a:buNone/>
          </a:pPr>
          <a:r>
            <a:rPr lang="en-US" sz="1100" kern="1200" dirty="0"/>
            <a:t>It is the oldest and simplest formal systematic method of performance appraisal in which employee is compared with all others for the purpose of placing order of worth.  </a:t>
          </a:r>
        </a:p>
        <a:p>
          <a:pPr marL="0" lvl="0" indent="0" algn="l" defTabSz="488950">
            <a:lnSpc>
              <a:spcPct val="90000"/>
            </a:lnSpc>
            <a:spcBef>
              <a:spcPct val="0"/>
            </a:spcBef>
            <a:spcAft>
              <a:spcPct val="35000"/>
            </a:spcAft>
            <a:buNone/>
          </a:pPr>
          <a:r>
            <a:rPr lang="en-US" sz="1100" kern="1200" dirty="0"/>
            <a:t>The employees are ranked from the highest to the lowest or from the best to the worst.</a:t>
          </a:r>
          <a:endParaRPr lang="en-ZA" sz="1100" kern="1200" dirty="0"/>
        </a:p>
      </dsp:txBody>
      <dsp:txXfrm>
        <a:off x="3373516" y="66808"/>
        <a:ext cx="5470522" cy="649482"/>
      </dsp:txXfrm>
    </dsp:sp>
    <dsp:sp modelId="{EEA5E8A8-F970-B642-9633-DA343C1ADC27}">
      <dsp:nvSpPr>
        <dsp:cNvPr id="0" name=""/>
        <dsp:cNvSpPr/>
      </dsp:nvSpPr>
      <dsp:spPr>
        <a:xfrm>
          <a:off x="1346819" y="892355"/>
          <a:ext cx="1956271" cy="782508"/>
        </a:xfrm>
        <a:prstGeom prst="chevron">
          <a:avLst/>
        </a:prstGeom>
        <a:solidFill>
          <a:srgbClr val="63002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kern="1200" dirty="0"/>
            <a:t>Paired Comparison</a:t>
          </a:r>
          <a:endParaRPr lang="en-ZA" sz="1800" kern="1200" dirty="0"/>
        </a:p>
      </dsp:txBody>
      <dsp:txXfrm>
        <a:off x="1738073" y="892355"/>
        <a:ext cx="1173763" cy="782508"/>
      </dsp:txXfrm>
    </dsp:sp>
    <dsp:sp modelId="{6811A637-5B0F-2D4D-9860-0E7E14CEB0A1}">
      <dsp:nvSpPr>
        <dsp:cNvPr id="0" name=""/>
        <dsp:cNvSpPr/>
      </dsp:nvSpPr>
      <dsp:spPr>
        <a:xfrm>
          <a:off x="3048775" y="958868"/>
          <a:ext cx="6120004" cy="649482"/>
        </a:xfrm>
        <a:prstGeom prst="chevron">
          <a:avLst/>
        </a:prstGeom>
        <a:solidFill>
          <a:srgbClr val="63002C">
            <a:alpha val="3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l" defTabSz="488950">
            <a:lnSpc>
              <a:spcPct val="90000"/>
            </a:lnSpc>
            <a:spcBef>
              <a:spcPct val="0"/>
            </a:spcBef>
            <a:spcAft>
              <a:spcPct val="35000"/>
            </a:spcAft>
            <a:buNone/>
          </a:pPr>
          <a:r>
            <a:rPr lang="en-US" sz="1100" kern="1200" dirty="0"/>
            <a:t>Each employee is compared with other employees on one-on-one basis, usually based on one trait only.</a:t>
          </a:r>
          <a:endParaRPr lang="en-ZA" sz="1100" kern="1200" dirty="0"/>
        </a:p>
      </dsp:txBody>
      <dsp:txXfrm>
        <a:off x="3373516" y="958868"/>
        <a:ext cx="5470522" cy="649482"/>
      </dsp:txXfrm>
    </dsp:sp>
    <dsp:sp modelId="{FDBC51D2-0C07-534D-833A-D0570F72CA52}">
      <dsp:nvSpPr>
        <dsp:cNvPr id="0" name=""/>
        <dsp:cNvSpPr/>
      </dsp:nvSpPr>
      <dsp:spPr>
        <a:xfrm>
          <a:off x="1346819" y="1784414"/>
          <a:ext cx="1956271" cy="782508"/>
        </a:xfrm>
        <a:prstGeom prst="chevron">
          <a:avLst/>
        </a:prstGeom>
        <a:solidFill>
          <a:srgbClr val="F4782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kern="1200" dirty="0"/>
            <a:t>Checklist Method</a:t>
          </a:r>
          <a:endParaRPr lang="en-ZA" sz="1800" kern="1200" dirty="0"/>
        </a:p>
      </dsp:txBody>
      <dsp:txXfrm>
        <a:off x="1738073" y="1784414"/>
        <a:ext cx="1173763" cy="782508"/>
      </dsp:txXfrm>
    </dsp:sp>
    <dsp:sp modelId="{A959D645-0F33-A243-B49F-150DAF5AFC3B}">
      <dsp:nvSpPr>
        <dsp:cNvPr id="0" name=""/>
        <dsp:cNvSpPr/>
      </dsp:nvSpPr>
      <dsp:spPr>
        <a:xfrm>
          <a:off x="3048775" y="1850927"/>
          <a:ext cx="6120004" cy="649482"/>
        </a:xfrm>
        <a:prstGeom prst="chevron">
          <a:avLst/>
        </a:prstGeom>
        <a:solidFill>
          <a:srgbClr val="F47820">
            <a:alpha val="3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None/>
          </a:pPr>
          <a:r>
            <a:rPr lang="en-US" sz="1100" kern="1200" dirty="0"/>
            <a:t>The basic purpose of </a:t>
          </a:r>
          <a:r>
            <a:rPr lang="en-US" sz="1100" kern="1200" dirty="0" err="1"/>
            <a:t>utilising</a:t>
          </a:r>
          <a:r>
            <a:rPr lang="en-US" sz="1100" kern="1200" dirty="0"/>
            <a:t> check-list method is to ease the evaluation burden upon the rater</a:t>
          </a:r>
          <a:endParaRPr lang="en-ZA" sz="1100" kern="1200" dirty="0"/>
        </a:p>
      </dsp:txBody>
      <dsp:txXfrm>
        <a:off x="3373516" y="1850927"/>
        <a:ext cx="5470522" cy="649482"/>
      </dsp:txXfrm>
    </dsp:sp>
    <dsp:sp modelId="{5ECF7B77-7EB9-404C-86FA-F68AF6896405}">
      <dsp:nvSpPr>
        <dsp:cNvPr id="0" name=""/>
        <dsp:cNvSpPr/>
      </dsp:nvSpPr>
      <dsp:spPr>
        <a:xfrm>
          <a:off x="1346819" y="2676474"/>
          <a:ext cx="1956271" cy="782508"/>
        </a:xfrm>
        <a:prstGeom prst="chevron">
          <a:avLst/>
        </a:prstGeom>
        <a:solidFill>
          <a:srgbClr val="9D223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kern="1200" dirty="0"/>
            <a:t>Critical Incidents Method</a:t>
          </a:r>
          <a:endParaRPr lang="en-ZA" sz="1800" kern="1200" dirty="0"/>
        </a:p>
      </dsp:txBody>
      <dsp:txXfrm>
        <a:off x="1738073" y="2676474"/>
        <a:ext cx="1173763" cy="782508"/>
      </dsp:txXfrm>
    </dsp:sp>
    <dsp:sp modelId="{57E06AB0-94C2-6A49-A419-9A102771A4DF}">
      <dsp:nvSpPr>
        <dsp:cNvPr id="0" name=""/>
        <dsp:cNvSpPr/>
      </dsp:nvSpPr>
      <dsp:spPr>
        <a:xfrm>
          <a:off x="3048775" y="2742987"/>
          <a:ext cx="6120004" cy="649482"/>
        </a:xfrm>
        <a:prstGeom prst="chevron">
          <a:avLst/>
        </a:prstGeom>
        <a:solidFill>
          <a:srgbClr val="9D2235">
            <a:alpha val="3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l" defTabSz="488950">
            <a:lnSpc>
              <a:spcPct val="90000"/>
            </a:lnSpc>
            <a:spcBef>
              <a:spcPct val="0"/>
            </a:spcBef>
            <a:spcAft>
              <a:spcPct val="35000"/>
            </a:spcAft>
            <a:buNone/>
          </a:pPr>
          <a:r>
            <a:rPr lang="en-US" sz="1100" kern="1200" dirty="0"/>
            <a:t>focuses on key or critical </a:t>
          </a:r>
          <a:r>
            <a:rPr lang="en-US" sz="1100" kern="1200" dirty="0" err="1"/>
            <a:t>behaviours</a:t>
          </a:r>
          <a:r>
            <a:rPr lang="en-US" sz="1100" kern="1200" dirty="0"/>
            <a:t> that make the difference between performing, a job in a noteworthy manner (effectively or ineffectively).</a:t>
          </a:r>
          <a:endParaRPr lang="en-ZA" sz="1100" kern="1200" dirty="0"/>
        </a:p>
      </dsp:txBody>
      <dsp:txXfrm>
        <a:off x="3373516" y="2742987"/>
        <a:ext cx="5470522" cy="649482"/>
      </dsp:txXfrm>
    </dsp:sp>
    <dsp:sp modelId="{8FDB9CA0-5DE6-9C4E-B1E2-AB89DD616302}">
      <dsp:nvSpPr>
        <dsp:cNvPr id="0" name=""/>
        <dsp:cNvSpPr/>
      </dsp:nvSpPr>
      <dsp:spPr>
        <a:xfrm>
          <a:off x="1346819" y="3568534"/>
          <a:ext cx="1956271" cy="782508"/>
        </a:xfrm>
        <a:prstGeom prst="chevron">
          <a:avLst/>
        </a:prstGeom>
        <a:solidFill>
          <a:srgbClr val="C7C9C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kern="1200" dirty="0"/>
            <a:t>360° Feedback</a:t>
          </a:r>
          <a:endParaRPr lang="en-ZA" sz="1800" kern="1200" dirty="0"/>
        </a:p>
      </dsp:txBody>
      <dsp:txXfrm>
        <a:off x="1738073" y="3568534"/>
        <a:ext cx="1173763" cy="782508"/>
      </dsp:txXfrm>
    </dsp:sp>
    <dsp:sp modelId="{C2967CCF-09C4-3A41-ACF9-5D745615EA50}">
      <dsp:nvSpPr>
        <dsp:cNvPr id="0" name=""/>
        <dsp:cNvSpPr/>
      </dsp:nvSpPr>
      <dsp:spPr>
        <a:xfrm>
          <a:off x="3048775" y="3635047"/>
          <a:ext cx="6120004" cy="649482"/>
        </a:xfrm>
        <a:prstGeom prst="chevron">
          <a:avLst/>
        </a:prstGeom>
        <a:solidFill>
          <a:srgbClr val="C7C9C8">
            <a:alpha val="3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None/>
          </a:pPr>
          <a:r>
            <a:rPr lang="en-US" sz="1100" kern="1200" dirty="0"/>
            <a:t>An employee is appraised by his supervisor, subordinates, peers, and customers with whom he interacts in the course of his job performance.  All these appraiser provide information or feedback on an employee by completing survey questionnaires designed for this purpose.</a:t>
          </a:r>
          <a:endParaRPr lang="en-ZA" sz="1100" kern="1200" dirty="0"/>
        </a:p>
      </dsp:txBody>
      <dsp:txXfrm>
        <a:off x="3373516" y="3635047"/>
        <a:ext cx="5470522" cy="64948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3A5183E-76D1-E74E-ABA8-04E20E62AC7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95F0FCD-DBDC-3D40-AB19-E75F9848825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79DF95-1CA3-6346-8DD8-CFF559A87799}" type="datetimeFigureOut">
              <a:rPr lang="en-US" smtClean="0"/>
              <a:t>1/19/23</a:t>
            </a:fld>
            <a:endParaRPr lang="en-US"/>
          </a:p>
        </p:txBody>
      </p:sp>
      <p:sp>
        <p:nvSpPr>
          <p:cNvPr id="4" name="Footer Placeholder 3">
            <a:extLst>
              <a:ext uri="{FF2B5EF4-FFF2-40B4-BE49-F238E27FC236}">
                <a16:creationId xmlns:a16="http://schemas.microsoft.com/office/drawing/2014/main" id="{B2EBC085-7257-2A43-A573-2C10B1FEAD0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A08B398-2929-3D4D-BB3D-74A490D30D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E227336-1C29-2746-A667-530AF769C892}" type="slidenum">
              <a:rPr lang="en-US" smtClean="0"/>
              <a:t>‹#›</a:t>
            </a:fld>
            <a:endParaRPr lang="en-US"/>
          </a:p>
        </p:txBody>
      </p:sp>
    </p:spTree>
    <p:extLst>
      <p:ext uri="{BB962C8B-B14F-4D97-AF65-F5344CB8AC3E}">
        <p14:creationId xmlns:p14="http://schemas.microsoft.com/office/powerpoint/2010/main" val="7359204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44A962-5F26-714B-ABCC-2EED84D58705}" type="datetimeFigureOut">
              <a:rPr lang="en-US" smtClean="0"/>
              <a:t>1/19/23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DE3A59-D0C5-F149-8E44-45F75E1A2BF4}" type="slidenum">
              <a:rPr lang="en-US" smtClean="0"/>
              <a:t>‹#›</a:t>
            </a:fld>
            <a:endParaRPr lang="en-US"/>
          </a:p>
        </p:txBody>
      </p:sp>
    </p:spTree>
    <p:extLst>
      <p:ext uri="{BB962C8B-B14F-4D97-AF65-F5344CB8AC3E}">
        <p14:creationId xmlns:p14="http://schemas.microsoft.com/office/powerpoint/2010/main" val="9075533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8DE3A59-D0C5-F149-8E44-45F75E1A2BF4}" type="slidenum">
              <a:rPr lang="en-US" smtClean="0"/>
              <a:t>1</a:t>
            </a:fld>
            <a:endParaRPr lang="en-US"/>
          </a:p>
        </p:txBody>
      </p:sp>
    </p:spTree>
    <p:extLst>
      <p:ext uri="{BB962C8B-B14F-4D97-AF65-F5344CB8AC3E}">
        <p14:creationId xmlns:p14="http://schemas.microsoft.com/office/powerpoint/2010/main" val="10421385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Logo, company name&#10;&#10;Description automatically generated">
            <a:extLst>
              <a:ext uri="{FF2B5EF4-FFF2-40B4-BE49-F238E27FC236}">
                <a16:creationId xmlns:a16="http://schemas.microsoft.com/office/drawing/2014/main" id="{E034317A-7625-4C55-C835-AD6746E235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C6CB72A-A05E-E04A-8F61-C72D815A5D24}"/>
              </a:ext>
            </a:extLst>
          </p:cNvPr>
          <p:cNvSpPr>
            <a:spLocks noGrp="1"/>
          </p:cNvSpPr>
          <p:nvPr>
            <p:ph type="ctrTitle"/>
          </p:nvPr>
        </p:nvSpPr>
        <p:spPr>
          <a:xfrm>
            <a:off x="1755227" y="5341144"/>
            <a:ext cx="9144000" cy="477837"/>
          </a:xfrm>
          <a:prstGeom prst="rect">
            <a:avLst/>
          </a:prstGeom>
        </p:spPr>
        <p:txBody>
          <a:bodyPr anchor="b">
            <a:normAutofit/>
          </a:bodyPr>
          <a:lstStyle>
            <a:lvl1pPr algn="r">
              <a:defRPr sz="2000">
                <a:solidFill>
                  <a:srgbClr val="C7C9C8"/>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p:nvPr>
        </p:nvSpPr>
        <p:spPr>
          <a:xfrm>
            <a:off x="1755227" y="5902093"/>
            <a:ext cx="9144000" cy="365125"/>
          </a:xfrm>
        </p:spPr>
        <p:txBody>
          <a:bodyPr/>
          <a:lstStyle>
            <a:lvl1pPr marL="0" indent="0" algn="r">
              <a:buNone/>
              <a:defRPr sz="1600" spc="300">
                <a:solidFill>
                  <a:srgbClr val="F4782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380394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normAutofit/>
          </a:bodyPr>
          <a:lstStyle>
            <a:lvl1pPr>
              <a:defRPr sz="4000">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8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2715231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5" name="Picture 4" descr="Background pattern&#10;&#10;Description automatically generated with low confidence">
            <a:extLst>
              <a:ext uri="{FF2B5EF4-FFF2-40B4-BE49-F238E27FC236}">
                <a16:creationId xmlns:a16="http://schemas.microsoft.com/office/drawing/2014/main" id="{59EE6CB3-3B56-244A-92CA-377F12096F7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normAutofit/>
          </a:bodyPr>
          <a:lstStyle>
            <a:lvl1pPr>
              <a:defRPr sz="4000">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8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3190809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10" name="Picture 9" descr="A picture containing text, indoor&#10;&#10;Description automatically generated">
            <a:extLst>
              <a:ext uri="{FF2B5EF4-FFF2-40B4-BE49-F238E27FC236}">
                <a16:creationId xmlns:a16="http://schemas.microsoft.com/office/drawing/2014/main" id="{8B4C453E-5421-3B4A-9C7A-8104E905D8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normAutofit/>
          </a:bodyPr>
          <a:lstStyle>
            <a:lvl1pPr>
              <a:defRPr sz="4000">
                <a:solidFill>
                  <a:schemeClr val="bg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chemeClr val="bg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spc="300">
                <a:solidFill>
                  <a:srgbClr val="F47820"/>
                </a:solidFill>
              </a:defRPr>
            </a:lvl1pPr>
          </a:lstStyle>
          <a:p>
            <a:pPr lvl="0"/>
            <a:r>
              <a:rPr lang="en-GB" dirty="0"/>
              <a:t>Click to edit Master text styles</a:t>
            </a:r>
          </a:p>
        </p:txBody>
      </p:sp>
    </p:spTree>
    <p:extLst>
      <p:ext uri="{BB962C8B-B14F-4D97-AF65-F5344CB8AC3E}">
        <p14:creationId xmlns:p14="http://schemas.microsoft.com/office/powerpoint/2010/main" val="4097861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pic>
        <p:nvPicPr>
          <p:cNvPr id="6" name="Picture 5" descr="Background pattern&#10;&#10;Description automatically generated with medium confidence">
            <a:extLst>
              <a:ext uri="{FF2B5EF4-FFF2-40B4-BE49-F238E27FC236}">
                <a16:creationId xmlns:a16="http://schemas.microsoft.com/office/drawing/2014/main" id="{5BA24A8D-27C8-EF45-85F4-3EF41AC9A07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normAutofit/>
          </a:bodyPr>
          <a:lstStyle>
            <a:lvl1pPr>
              <a:defRPr sz="4000">
                <a:solidFill>
                  <a:schemeClr val="bg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chemeClr val="bg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spc="300">
                <a:solidFill>
                  <a:srgbClr val="F47820"/>
                </a:solidFill>
              </a:defRPr>
            </a:lvl1pPr>
          </a:lstStyle>
          <a:p>
            <a:pPr lvl="0"/>
            <a:r>
              <a:rPr lang="en-GB" dirty="0"/>
              <a:t>Click to edit Master text styles</a:t>
            </a:r>
          </a:p>
        </p:txBody>
      </p:sp>
    </p:spTree>
    <p:extLst>
      <p:ext uri="{BB962C8B-B14F-4D97-AF65-F5344CB8AC3E}">
        <p14:creationId xmlns:p14="http://schemas.microsoft.com/office/powerpoint/2010/main" val="3377427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pic>
        <p:nvPicPr>
          <p:cNvPr id="5" name="Picture 4" descr="A close up of a wall&#10;&#10;Description automatically generated with low confidence">
            <a:extLst>
              <a:ext uri="{FF2B5EF4-FFF2-40B4-BE49-F238E27FC236}">
                <a16:creationId xmlns:a16="http://schemas.microsoft.com/office/drawing/2014/main" id="{F57F183F-38DD-FF48-AF63-D36DFB5FEE0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chemeClr val="bg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chemeClr val="bg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981067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5" name="Picture 4" descr="A close up of a wall&#10;&#10;Description automatically generated with low confidence">
            <a:extLst>
              <a:ext uri="{FF2B5EF4-FFF2-40B4-BE49-F238E27FC236}">
                <a16:creationId xmlns:a16="http://schemas.microsoft.com/office/drawing/2014/main" id="{EC19FA07-8EB9-AA46-BB15-29EEF55CC647}"/>
              </a:ext>
            </a:extLst>
          </p:cNvPr>
          <p:cNvPicPr>
            <a:picLocks noChangeAspect="1"/>
          </p:cNvPicPr>
          <p:nvPr userDrawn="1"/>
        </p:nvPicPr>
        <p:blipFill>
          <a:blip r:embed="rId2"/>
          <a:stretch>
            <a:fillRect/>
          </a:stretch>
        </p:blipFill>
        <p:spPr>
          <a:xfrm>
            <a:off x="0" y="4762"/>
            <a:ext cx="12192000" cy="6858000"/>
          </a:xfrm>
          <a:prstGeom prst="rect">
            <a:avLst/>
          </a:prstGeom>
        </p:spPr>
      </p:pic>
      <p:sp>
        <p:nvSpPr>
          <p:cNvPr id="2" name="Title 1">
            <a:extLst>
              <a:ext uri="{FF2B5EF4-FFF2-40B4-BE49-F238E27FC236}">
                <a16:creationId xmlns:a16="http://schemas.microsoft.com/office/drawing/2014/main" id="{E71958FD-F10B-C64D-92CB-AE9E4920BA42}"/>
              </a:ext>
            </a:extLst>
          </p:cNvPr>
          <p:cNvSpPr>
            <a:spLocks noGrp="1"/>
          </p:cNvSpPr>
          <p:nvPr>
            <p:ph type="title"/>
          </p:nvPr>
        </p:nvSpPr>
        <p:spPr>
          <a:xfrm>
            <a:off x="831850" y="1709738"/>
            <a:ext cx="10515600" cy="2852737"/>
          </a:xfrm>
          <a:prstGeom prst="rect">
            <a:avLst/>
          </a:prstGeom>
        </p:spPr>
        <p:txBody>
          <a:bodyPr anchor="b"/>
          <a:lstStyle>
            <a:lvl1pPr>
              <a:defRPr sz="6000">
                <a:solidFill>
                  <a:schemeClr val="bg1"/>
                </a:solidFill>
              </a:defRPr>
            </a:lvl1p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577D9B12-2F73-9848-A7C9-E38E19AD7F20}"/>
              </a:ext>
            </a:extLst>
          </p:cNvPr>
          <p:cNvSpPr>
            <a:spLocks noGrp="1"/>
          </p:cNvSpPr>
          <p:nvPr>
            <p:ph type="body" idx="1"/>
          </p:nvPr>
        </p:nvSpPr>
        <p:spPr>
          <a:xfrm>
            <a:off x="831850" y="4589463"/>
            <a:ext cx="10515600" cy="1500187"/>
          </a:xfrm>
        </p:spPr>
        <p:txBody>
          <a:bodyPr/>
          <a:lstStyle>
            <a:lvl1pPr marL="0" indent="0">
              <a:buNone/>
              <a:defRPr sz="2400" spc="300">
                <a:solidFill>
                  <a:srgbClr val="9D223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Click to edit Master text styles</a:t>
            </a:r>
          </a:p>
        </p:txBody>
      </p:sp>
    </p:spTree>
    <p:extLst>
      <p:ext uri="{BB962C8B-B14F-4D97-AF65-F5344CB8AC3E}">
        <p14:creationId xmlns:p14="http://schemas.microsoft.com/office/powerpoint/2010/main" val="1510346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pic>
        <p:nvPicPr>
          <p:cNvPr id="6" name="Picture 5" descr="A picture containing text, indoor&#10;&#10;Description automatically generated">
            <a:extLst>
              <a:ext uri="{FF2B5EF4-FFF2-40B4-BE49-F238E27FC236}">
                <a16:creationId xmlns:a16="http://schemas.microsoft.com/office/drawing/2014/main" id="{9CD31BE8-180C-3AE6-74ED-EDAB42F935A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71958FD-F10B-C64D-92CB-AE9E4920BA42}"/>
              </a:ext>
            </a:extLst>
          </p:cNvPr>
          <p:cNvSpPr>
            <a:spLocks noGrp="1"/>
          </p:cNvSpPr>
          <p:nvPr>
            <p:ph type="title"/>
          </p:nvPr>
        </p:nvSpPr>
        <p:spPr>
          <a:xfrm>
            <a:off x="831850" y="1709738"/>
            <a:ext cx="10515600" cy="2852737"/>
          </a:xfrm>
          <a:prstGeom prst="rect">
            <a:avLst/>
          </a:prstGeom>
        </p:spPr>
        <p:txBody>
          <a:bodyPr anchor="b"/>
          <a:lstStyle>
            <a:lvl1pPr>
              <a:defRPr sz="6000">
                <a:solidFill>
                  <a:schemeClr val="bg1"/>
                </a:solidFill>
              </a:defRPr>
            </a:lvl1p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577D9B12-2F73-9848-A7C9-E38E19AD7F20}"/>
              </a:ext>
            </a:extLst>
          </p:cNvPr>
          <p:cNvSpPr>
            <a:spLocks noGrp="1"/>
          </p:cNvSpPr>
          <p:nvPr>
            <p:ph type="body" idx="1"/>
          </p:nvPr>
        </p:nvSpPr>
        <p:spPr>
          <a:xfrm>
            <a:off x="831850" y="4589463"/>
            <a:ext cx="10515600" cy="1500187"/>
          </a:xfrm>
        </p:spPr>
        <p:txBody>
          <a:bodyPr/>
          <a:lstStyle>
            <a:lvl1pPr marL="0" indent="0">
              <a:buNone/>
              <a:defRPr sz="2400" spc="300">
                <a:solidFill>
                  <a:srgbClr val="F47820"/>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Click to edit Master text styles</a:t>
            </a:r>
          </a:p>
        </p:txBody>
      </p:sp>
    </p:spTree>
    <p:extLst>
      <p:ext uri="{BB962C8B-B14F-4D97-AF65-F5344CB8AC3E}">
        <p14:creationId xmlns:p14="http://schemas.microsoft.com/office/powerpoint/2010/main" val="3686306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pic>
        <p:nvPicPr>
          <p:cNvPr id="8" name="Picture 7" descr="Background pattern&#10;&#10;Description automatically generated with low confidence">
            <a:extLst>
              <a:ext uri="{FF2B5EF4-FFF2-40B4-BE49-F238E27FC236}">
                <a16:creationId xmlns:a16="http://schemas.microsoft.com/office/drawing/2014/main" id="{1C5F1CD3-FCE7-814E-8B72-31FF2DFCCBF2}"/>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EA5E946-F160-C84F-A73E-4F5C8988161F}"/>
              </a:ext>
            </a:extLst>
          </p:cNvPr>
          <p:cNvSpPr>
            <a:spLocks noGrp="1"/>
          </p:cNvSpPr>
          <p:nvPr>
            <p:ph type="title"/>
          </p:nvPr>
        </p:nvSpPr>
        <p:spPr>
          <a:xfrm>
            <a:off x="838200" y="365126"/>
            <a:ext cx="10515600" cy="822324"/>
          </a:xfrm>
          <a:prstGeom prst="rect">
            <a:avLst/>
          </a:prstGeom>
        </p:spPr>
        <p:txBody>
          <a:bodyPr/>
          <a:lstStyle>
            <a:lvl1pPr>
              <a:defRPr>
                <a:solidFill>
                  <a:srgbClr val="34374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A6E0C33-1452-D240-B177-C5F0C33B0006}"/>
              </a:ext>
            </a:extLst>
          </p:cNvPr>
          <p:cNvSpPr>
            <a:spLocks noGrp="1"/>
          </p:cNvSpPr>
          <p:nvPr>
            <p:ph sz="half" idx="1"/>
          </p:nvPr>
        </p:nvSpPr>
        <p:spPr>
          <a:xfrm>
            <a:off x="838200" y="1825625"/>
            <a:ext cx="5181600" cy="4351338"/>
          </a:xfrm>
        </p:spPr>
        <p:txBody>
          <a:bodyPr/>
          <a:lstStyle>
            <a:lvl1pPr>
              <a:defRPr>
                <a:solidFill>
                  <a:srgbClr val="343741"/>
                </a:solidFill>
              </a:defRPr>
            </a:lvl1pPr>
            <a:lvl2pPr>
              <a:defRPr>
                <a:solidFill>
                  <a:srgbClr val="343741"/>
                </a:solidFill>
              </a:defRPr>
            </a:lvl2pPr>
            <a:lvl3pPr>
              <a:defRPr>
                <a:solidFill>
                  <a:srgbClr val="343741"/>
                </a:solidFill>
              </a:defRPr>
            </a:lvl3pPr>
            <a:lvl4pPr>
              <a:defRPr>
                <a:solidFill>
                  <a:srgbClr val="343741"/>
                </a:solidFill>
              </a:defRPr>
            </a:lvl4pPr>
            <a:lvl5pPr>
              <a:defRPr>
                <a:solidFill>
                  <a:srgbClr val="34374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A8E0E3A-F531-C24B-BADE-0F2008958EA8}"/>
              </a:ext>
            </a:extLst>
          </p:cNvPr>
          <p:cNvSpPr>
            <a:spLocks noGrp="1"/>
          </p:cNvSpPr>
          <p:nvPr>
            <p:ph sz="half" idx="2"/>
          </p:nvPr>
        </p:nvSpPr>
        <p:spPr>
          <a:xfrm>
            <a:off x="6172200" y="1825625"/>
            <a:ext cx="5181600" cy="4351338"/>
          </a:xfrm>
        </p:spPr>
        <p:txBody>
          <a:bodyPr/>
          <a:lstStyle>
            <a:lvl1pPr>
              <a:defRPr>
                <a:solidFill>
                  <a:srgbClr val="343741"/>
                </a:solidFill>
              </a:defRPr>
            </a:lvl1pPr>
            <a:lvl2pPr>
              <a:defRPr>
                <a:solidFill>
                  <a:srgbClr val="343741"/>
                </a:solidFill>
              </a:defRPr>
            </a:lvl2pPr>
            <a:lvl3pPr>
              <a:defRPr>
                <a:solidFill>
                  <a:srgbClr val="343741"/>
                </a:solidFill>
              </a:defRPr>
            </a:lvl3pPr>
            <a:lvl4pPr>
              <a:defRPr>
                <a:solidFill>
                  <a:srgbClr val="343741"/>
                </a:solidFill>
              </a:defRPr>
            </a:lvl4pPr>
            <a:lvl5pPr>
              <a:defRPr>
                <a:solidFill>
                  <a:srgbClr val="34374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7">
            <a:extLst>
              <a:ext uri="{FF2B5EF4-FFF2-40B4-BE49-F238E27FC236}">
                <a16:creationId xmlns:a16="http://schemas.microsoft.com/office/drawing/2014/main" id="{D6C200FE-9D80-0E4D-B5CD-7C25B376550E}"/>
              </a:ext>
            </a:extLst>
          </p:cNvPr>
          <p:cNvSpPr>
            <a:spLocks noGrp="1"/>
          </p:cNvSpPr>
          <p:nvPr>
            <p:ph type="body" sz="quarter" idx="10"/>
          </p:nvPr>
        </p:nvSpPr>
        <p:spPr>
          <a:xfrm>
            <a:off x="838200" y="1457544"/>
            <a:ext cx="5181600" cy="368081"/>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
        <p:nvSpPr>
          <p:cNvPr id="7" name="Text Placeholder 7">
            <a:extLst>
              <a:ext uri="{FF2B5EF4-FFF2-40B4-BE49-F238E27FC236}">
                <a16:creationId xmlns:a16="http://schemas.microsoft.com/office/drawing/2014/main" id="{1AD9CDF0-1B00-CA49-9F16-B736C86C1E58}"/>
              </a:ext>
            </a:extLst>
          </p:cNvPr>
          <p:cNvSpPr>
            <a:spLocks noGrp="1"/>
          </p:cNvSpPr>
          <p:nvPr>
            <p:ph type="body" sz="quarter" idx="11"/>
          </p:nvPr>
        </p:nvSpPr>
        <p:spPr>
          <a:xfrm>
            <a:off x="6172200" y="1457543"/>
            <a:ext cx="5181600" cy="368081"/>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639956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6815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pic>
        <p:nvPicPr>
          <p:cNvPr id="8" name="Picture 7" descr="Background pattern&#10;&#10;Description automatically generated with low confidence">
            <a:extLst>
              <a:ext uri="{FF2B5EF4-FFF2-40B4-BE49-F238E27FC236}">
                <a16:creationId xmlns:a16="http://schemas.microsoft.com/office/drawing/2014/main" id="{1C5F1CD3-FCE7-814E-8B72-31FF2DFCCBF2}"/>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EA5E946-F160-C84F-A73E-4F5C8988161F}"/>
              </a:ext>
            </a:extLst>
          </p:cNvPr>
          <p:cNvSpPr>
            <a:spLocks noGrp="1"/>
          </p:cNvSpPr>
          <p:nvPr>
            <p:ph type="title"/>
          </p:nvPr>
        </p:nvSpPr>
        <p:spPr>
          <a:xfrm>
            <a:off x="838200" y="365126"/>
            <a:ext cx="4495800" cy="2769960"/>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4" name="Content Placeholder 3">
            <a:extLst>
              <a:ext uri="{FF2B5EF4-FFF2-40B4-BE49-F238E27FC236}">
                <a16:creationId xmlns:a16="http://schemas.microsoft.com/office/drawing/2014/main" id="{7A8E0E3A-F531-C24B-BADE-0F2008958EA8}"/>
              </a:ext>
            </a:extLst>
          </p:cNvPr>
          <p:cNvSpPr>
            <a:spLocks noGrp="1"/>
          </p:cNvSpPr>
          <p:nvPr>
            <p:ph sz="half" idx="2"/>
          </p:nvPr>
        </p:nvSpPr>
        <p:spPr>
          <a:xfrm>
            <a:off x="5617029" y="365126"/>
            <a:ext cx="5736771" cy="5811837"/>
          </a:xfrm>
        </p:spPr>
        <p:txBody>
          <a:bodyPr/>
          <a:lstStyle>
            <a:lvl1pPr>
              <a:defRPr>
                <a:solidFill>
                  <a:srgbClr val="343741"/>
                </a:solidFill>
              </a:defRPr>
            </a:lvl1pPr>
            <a:lvl2pPr>
              <a:defRPr>
                <a:solidFill>
                  <a:srgbClr val="343741"/>
                </a:solidFill>
              </a:defRPr>
            </a:lvl2pPr>
            <a:lvl3pPr>
              <a:defRPr>
                <a:solidFill>
                  <a:srgbClr val="343741"/>
                </a:solidFill>
              </a:defRPr>
            </a:lvl3pPr>
            <a:lvl4pPr>
              <a:defRPr>
                <a:solidFill>
                  <a:srgbClr val="343741"/>
                </a:solidFill>
              </a:defRPr>
            </a:lvl4pPr>
            <a:lvl5pPr>
              <a:defRPr>
                <a:solidFill>
                  <a:srgbClr val="34374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0" name="Text Placeholder 7">
            <a:extLst>
              <a:ext uri="{FF2B5EF4-FFF2-40B4-BE49-F238E27FC236}">
                <a16:creationId xmlns:a16="http://schemas.microsoft.com/office/drawing/2014/main" id="{D6C200FE-9D80-0E4D-B5CD-7C25B376550E}"/>
              </a:ext>
            </a:extLst>
          </p:cNvPr>
          <p:cNvSpPr>
            <a:spLocks noGrp="1"/>
          </p:cNvSpPr>
          <p:nvPr>
            <p:ph type="body" sz="quarter" idx="10"/>
          </p:nvPr>
        </p:nvSpPr>
        <p:spPr>
          <a:xfrm>
            <a:off x="838200" y="3244959"/>
            <a:ext cx="4495800" cy="1065784"/>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1554156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2" name="Title Placeholder 11">
            <a:extLst>
              <a:ext uri="{FF2B5EF4-FFF2-40B4-BE49-F238E27FC236}">
                <a16:creationId xmlns:a16="http://schemas.microsoft.com/office/drawing/2014/main" id="{B392CC25-AE71-9548-A549-8BD1C4A33F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3" r:id="rId3"/>
    <p:sldLayoutId id="2147483650" r:id="rId4"/>
    <p:sldLayoutId id="2147483661" r:id="rId5"/>
    <p:sldLayoutId id="2147483662" r:id="rId6"/>
    <p:sldLayoutId id="2147483651" r:id="rId7"/>
    <p:sldLayoutId id="2147483666" r:id="rId8"/>
    <p:sldLayoutId id="2147483664" r:id="rId9"/>
    <p:sldLayoutId id="2147483655" r:id="rId10"/>
    <p:sldLayoutId id="2147483665" r:id="rId11"/>
  </p:sldLayoutIdLst>
  <p:txStyles>
    <p:titleStyle>
      <a:lvl1pPr algn="l" defTabSz="914400" rtl="0" eaLnBrk="1" latinLnBrk="0" hangingPunct="1">
        <a:lnSpc>
          <a:spcPct val="90000"/>
        </a:lnSpc>
        <a:spcBef>
          <a:spcPct val="0"/>
        </a:spcBef>
        <a:buNone/>
        <a:defRPr sz="4400" kern="1200">
          <a:solidFill>
            <a:srgbClr val="343741"/>
          </a:solidFill>
          <a:latin typeface="Helvetica" pitchFamily="2" charset="0"/>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1800" kern="1200">
          <a:solidFill>
            <a:srgbClr val="343741"/>
          </a:solidFill>
          <a:latin typeface="Helvetica" pitchFamily="2" charset="0"/>
          <a:ea typeface="+mn-ea"/>
          <a:cs typeface="+mn-cs"/>
        </a:defRPr>
      </a:lvl1pPr>
      <a:lvl2pPr marL="457200" indent="0" algn="l" defTabSz="914400" rtl="0" eaLnBrk="1" latinLnBrk="0" hangingPunct="1">
        <a:lnSpc>
          <a:spcPct val="150000"/>
        </a:lnSpc>
        <a:spcBef>
          <a:spcPts val="500"/>
        </a:spcBef>
        <a:buFont typeface="Arial" panose="020B0604020202020204" pitchFamily="34" charset="0"/>
        <a:buNone/>
        <a:defRPr sz="1800" kern="1200">
          <a:solidFill>
            <a:srgbClr val="343741"/>
          </a:solidFill>
          <a:latin typeface="Helvetica" pitchFamily="2" charset="0"/>
          <a:ea typeface="+mn-ea"/>
          <a:cs typeface="+mn-cs"/>
        </a:defRPr>
      </a:lvl2pPr>
      <a:lvl3pPr marL="914400" indent="0" algn="l" defTabSz="914400" rtl="0" eaLnBrk="1" latinLnBrk="0" hangingPunct="1">
        <a:lnSpc>
          <a:spcPct val="150000"/>
        </a:lnSpc>
        <a:spcBef>
          <a:spcPts val="500"/>
        </a:spcBef>
        <a:buFont typeface="Arial" panose="020B0604020202020204" pitchFamily="34" charset="0"/>
        <a:buNone/>
        <a:defRPr sz="1800" kern="1200">
          <a:solidFill>
            <a:srgbClr val="343741"/>
          </a:solidFill>
          <a:latin typeface="Helvetica" pitchFamily="2" charset="0"/>
          <a:ea typeface="+mn-ea"/>
          <a:cs typeface="+mn-cs"/>
        </a:defRPr>
      </a:lvl3pPr>
      <a:lvl4pPr marL="1371600" indent="0" algn="l" defTabSz="914400" rtl="0" eaLnBrk="1" latinLnBrk="0" hangingPunct="1">
        <a:lnSpc>
          <a:spcPct val="150000"/>
        </a:lnSpc>
        <a:spcBef>
          <a:spcPts val="500"/>
        </a:spcBef>
        <a:buFont typeface="Arial" panose="020B0604020202020204" pitchFamily="34" charset="0"/>
        <a:buNone/>
        <a:defRPr sz="1800" kern="1200">
          <a:solidFill>
            <a:srgbClr val="343741"/>
          </a:solidFill>
          <a:latin typeface="Helvetica" pitchFamily="2" charset="0"/>
          <a:ea typeface="+mn-ea"/>
          <a:cs typeface="+mn-cs"/>
        </a:defRPr>
      </a:lvl4pPr>
      <a:lvl5pPr marL="1828800" indent="0" algn="l" defTabSz="914400" rtl="0" eaLnBrk="1" latinLnBrk="0" hangingPunct="1">
        <a:lnSpc>
          <a:spcPct val="150000"/>
        </a:lnSpc>
        <a:spcBef>
          <a:spcPts val="500"/>
        </a:spcBef>
        <a:buFont typeface="Arial" panose="020B0604020202020204" pitchFamily="34" charset="0"/>
        <a:buNone/>
        <a:defRPr sz="1800" kern="1200">
          <a:solidFill>
            <a:srgbClr val="34374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picture containing text&#10;&#10;Description automatically generated">
            <a:extLst>
              <a:ext uri="{FF2B5EF4-FFF2-40B4-BE49-F238E27FC236}">
                <a16:creationId xmlns:a16="http://schemas.microsoft.com/office/drawing/2014/main" id="{849544E0-9FDB-8E47-9988-B1C6774D7C3A}"/>
              </a:ext>
            </a:extLst>
          </p:cNvPr>
          <p:cNvPicPr>
            <a:picLocks noChangeAspect="1"/>
          </p:cNvPicPr>
          <p:nvPr/>
        </p:nvPicPr>
        <p:blipFill rotWithShape="1">
          <a:blip r:embed="rId3"/>
          <a:srcRect t="19"/>
          <a:stretch/>
        </p:blipFill>
        <p:spPr>
          <a:xfrm>
            <a:off x="20" y="1282"/>
            <a:ext cx="12191980" cy="6856718"/>
          </a:xfrm>
          <a:prstGeom prst="rect">
            <a:avLst/>
          </a:prstGeom>
        </p:spPr>
      </p:pic>
    </p:spTree>
    <p:extLst>
      <p:ext uri="{BB962C8B-B14F-4D97-AF65-F5344CB8AC3E}">
        <p14:creationId xmlns:p14="http://schemas.microsoft.com/office/powerpoint/2010/main" val="912264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F967A-66F7-4536-8BB1-B5D22052FE47}"/>
              </a:ext>
            </a:extLst>
          </p:cNvPr>
          <p:cNvSpPr>
            <a:spLocks noGrp="1"/>
          </p:cNvSpPr>
          <p:nvPr>
            <p:ph type="ctrTitle"/>
          </p:nvPr>
        </p:nvSpPr>
        <p:spPr/>
        <p:txBody>
          <a:bodyPr/>
          <a:lstStyle/>
          <a:p>
            <a:r>
              <a:rPr lang="en-US" dirty="0"/>
              <a:t>Logbook Training</a:t>
            </a:r>
          </a:p>
        </p:txBody>
      </p:sp>
      <p:sp>
        <p:nvSpPr>
          <p:cNvPr id="3" name="Subtitle 2">
            <a:extLst>
              <a:ext uri="{FF2B5EF4-FFF2-40B4-BE49-F238E27FC236}">
                <a16:creationId xmlns:a16="http://schemas.microsoft.com/office/drawing/2014/main" id="{54249620-DF04-F9CB-FCD7-38347C882BC4}"/>
              </a:ext>
            </a:extLst>
          </p:cNvPr>
          <p:cNvSpPr>
            <a:spLocks noGrp="1"/>
          </p:cNvSpPr>
          <p:nvPr>
            <p:ph type="subTitle" idx="1"/>
          </p:nvPr>
        </p:nvSpPr>
        <p:spPr/>
        <p:txBody>
          <a:bodyPr>
            <a:normAutofit fontScale="85000" lnSpcReduction="10000"/>
          </a:bodyPr>
          <a:lstStyle/>
          <a:p>
            <a:r>
              <a:rPr lang="en-US" dirty="0"/>
              <a:t>Module 1 : Induction &amp; Performance Appraisals</a:t>
            </a:r>
          </a:p>
        </p:txBody>
      </p:sp>
    </p:spTree>
    <p:extLst>
      <p:ext uri="{BB962C8B-B14F-4D97-AF65-F5344CB8AC3E}">
        <p14:creationId xmlns:p14="http://schemas.microsoft.com/office/powerpoint/2010/main" val="3487960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C009C-ED8A-5C85-01A9-8861072AE96A}"/>
              </a:ext>
            </a:extLst>
          </p:cNvPr>
          <p:cNvSpPr>
            <a:spLocks noGrp="1"/>
          </p:cNvSpPr>
          <p:nvPr>
            <p:ph type="title"/>
          </p:nvPr>
        </p:nvSpPr>
        <p:spPr>
          <a:xfrm>
            <a:off x="831850" y="1709739"/>
            <a:ext cx="10515600" cy="1175352"/>
          </a:xfrm>
        </p:spPr>
        <p:txBody>
          <a:bodyPr/>
          <a:lstStyle/>
          <a:p>
            <a:r>
              <a:rPr lang="en-US" dirty="0"/>
              <a:t>Induction</a:t>
            </a:r>
          </a:p>
        </p:txBody>
      </p:sp>
      <p:sp>
        <p:nvSpPr>
          <p:cNvPr id="3" name="Text Placeholder 2">
            <a:extLst>
              <a:ext uri="{FF2B5EF4-FFF2-40B4-BE49-F238E27FC236}">
                <a16:creationId xmlns:a16="http://schemas.microsoft.com/office/drawing/2014/main" id="{A0DA9579-1F39-6043-3032-3358F5AE5CA0}"/>
              </a:ext>
            </a:extLst>
          </p:cNvPr>
          <p:cNvSpPr>
            <a:spLocks noGrp="1"/>
          </p:cNvSpPr>
          <p:nvPr>
            <p:ph type="body" idx="1"/>
          </p:nvPr>
        </p:nvSpPr>
        <p:spPr>
          <a:xfrm>
            <a:off x="831850" y="3429001"/>
            <a:ext cx="10515600" cy="3239814"/>
          </a:xfrm>
        </p:spPr>
        <p:txBody>
          <a:bodyPr>
            <a:norm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Calibri"/>
                <a:ea typeface="+mn-ea"/>
                <a:cs typeface="+mn-cs"/>
              </a:rPr>
              <a:t>The underlying objective of this induction period:</a:t>
            </a:r>
          </a:p>
          <a:p>
            <a:pPr marL="685800" marR="0" lvl="0" indent="-6858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solidFill>
                  <a:schemeClr val="bg1"/>
                </a:solidFill>
                <a:latin typeface="Calibri"/>
              </a:rPr>
              <a:t>Familiarize yourself with policies, procedures, 	operations and culture of the agency</a:t>
            </a:r>
          </a:p>
          <a:p>
            <a:pPr marL="685800" marR="0" lvl="0" indent="-6858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bg1"/>
              </a:solidFill>
              <a:effectLst/>
              <a:uLnTx/>
              <a:uFillTx/>
              <a:latin typeface="Calibri"/>
              <a:ea typeface="+mn-ea"/>
              <a:cs typeface="+mn-cs"/>
            </a:endParaRPr>
          </a:p>
          <a:p>
            <a:pPr marL="685800" marR="0" lvl="0" indent="-6858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solidFill>
                  <a:schemeClr val="bg1"/>
                </a:solidFill>
                <a:latin typeface="Calibri"/>
              </a:rPr>
              <a:t>Undergo an induction period of at least one week.</a:t>
            </a:r>
            <a:endParaRPr kumimoji="0" lang="en-US" sz="2400" b="0" i="0" u="none" strike="noStrike" kern="1200" cap="none" spc="0" normalizeH="0" baseline="0" noProof="0" dirty="0">
              <a:ln>
                <a:noFill/>
              </a:ln>
              <a:solidFill>
                <a:schemeClr val="bg1"/>
              </a:solidFill>
              <a:effectLst/>
              <a:uLnTx/>
              <a:uFillTx/>
              <a:latin typeface="Calibri"/>
              <a:ea typeface="+mn-ea"/>
              <a:cs typeface="+mn-cs"/>
            </a:endParaRPr>
          </a:p>
        </p:txBody>
      </p:sp>
    </p:spTree>
    <p:extLst>
      <p:ext uri="{BB962C8B-B14F-4D97-AF65-F5344CB8AC3E}">
        <p14:creationId xmlns:p14="http://schemas.microsoft.com/office/powerpoint/2010/main" val="2143247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71E203C-BDD2-3639-F124-7BE7EDA44818}"/>
              </a:ext>
            </a:extLst>
          </p:cNvPr>
          <p:cNvSpPr>
            <a:spLocks noGrp="1"/>
          </p:cNvSpPr>
          <p:nvPr>
            <p:ph type="title"/>
          </p:nvPr>
        </p:nvSpPr>
        <p:spPr/>
        <p:txBody>
          <a:bodyPr/>
          <a:lstStyle/>
          <a:p>
            <a:r>
              <a:rPr lang="en-US" dirty="0"/>
              <a:t>Induction</a:t>
            </a:r>
          </a:p>
        </p:txBody>
      </p:sp>
      <p:sp>
        <p:nvSpPr>
          <p:cNvPr id="6" name="Content Placeholder 5">
            <a:extLst>
              <a:ext uri="{FF2B5EF4-FFF2-40B4-BE49-F238E27FC236}">
                <a16:creationId xmlns:a16="http://schemas.microsoft.com/office/drawing/2014/main" id="{76C7BF6F-8B32-78CE-8007-639CF85D13F1}"/>
              </a:ext>
            </a:extLst>
          </p:cNvPr>
          <p:cNvSpPr>
            <a:spLocks noGrp="1"/>
          </p:cNvSpPr>
          <p:nvPr>
            <p:ph idx="1"/>
          </p:nvPr>
        </p:nvSpPr>
        <p:spPr/>
        <p:txBody>
          <a:bodyPr>
            <a:normAutofit/>
          </a:bodyPr>
          <a:lstStyle/>
          <a:p>
            <a:pPr marL="285750" indent="-285750">
              <a:buFont typeface="Arial" panose="020B0604020202020204" pitchFamily="34" charset="0"/>
              <a:buChar char="•"/>
            </a:pPr>
            <a:r>
              <a:rPr lang="en-US" dirty="0"/>
              <a:t>Other work-related aspects that might be emphasized during the initial induction phase of the training of the intern estate agent could include:</a:t>
            </a:r>
          </a:p>
          <a:p>
            <a:pPr marL="285750" indent="-285750">
              <a:buFont typeface="Arial" panose="020B0604020202020204" pitchFamily="34" charset="0"/>
              <a:buChar char="•"/>
            </a:pPr>
            <a:r>
              <a:rPr lang="en-US" dirty="0"/>
              <a:t>The statutory elements in the structuring of the firm;</a:t>
            </a:r>
          </a:p>
          <a:p>
            <a:pPr marL="285750" indent="-285750">
              <a:buFont typeface="Arial" panose="020B0604020202020204" pitchFamily="34" charset="0"/>
              <a:buChar char="•"/>
            </a:pPr>
            <a:r>
              <a:rPr lang="en-US" dirty="0"/>
              <a:t>The support structures available within the firm;</a:t>
            </a:r>
          </a:p>
          <a:p>
            <a:pPr marL="285750" indent="-285750">
              <a:buFont typeface="Arial" panose="020B0604020202020204" pitchFamily="34" charset="0"/>
              <a:buChar char="•"/>
            </a:pPr>
            <a:r>
              <a:rPr lang="en-US" dirty="0"/>
              <a:t>An overview of the job descriptions and key performance indicators of managers; employees and non-principal estate agents in the service of the firm</a:t>
            </a:r>
          </a:p>
          <a:p>
            <a:pPr marL="285750" indent="-285750">
              <a:buFont typeface="Arial" panose="020B0604020202020204" pitchFamily="34" charset="0"/>
              <a:buChar char="•"/>
            </a:pPr>
            <a:r>
              <a:rPr lang="en-US" dirty="0"/>
              <a:t>Job activities of the intern estate agent</a:t>
            </a:r>
          </a:p>
          <a:p>
            <a:pPr marL="285750" indent="-285750">
              <a:buFont typeface="Arial" panose="020B0604020202020204" pitchFamily="34" charset="0"/>
              <a:buChar char="•"/>
            </a:pPr>
            <a:r>
              <a:rPr lang="en-US" dirty="0"/>
              <a:t>Training completed on the different systems used within the agency.</a:t>
            </a:r>
          </a:p>
        </p:txBody>
      </p:sp>
      <p:sp>
        <p:nvSpPr>
          <p:cNvPr id="7" name="Text Placeholder 6">
            <a:extLst>
              <a:ext uri="{FF2B5EF4-FFF2-40B4-BE49-F238E27FC236}">
                <a16:creationId xmlns:a16="http://schemas.microsoft.com/office/drawing/2014/main" id="{121FEA38-4E01-BE57-466A-044281ED3FDA}"/>
              </a:ext>
            </a:extLst>
          </p:cNvPr>
          <p:cNvSpPr>
            <a:spLocks noGrp="1"/>
          </p:cNvSpPr>
          <p:nvPr>
            <p:ph type="body" sz="quarter" idx="10"/>
          </p:nvPr>
        </p:nvSpPr>
        <p:spPr/>
        <p:txBody>
          <a:bodyPr>
            <a:normAutofit fontScale="85000" lnSpcReduction="20000"/>
          </a:bodyPr>
          <a:lstStyle/>
          <a:p>
            <a:r>
              <a:rPr lang="en-US" dirty="0"/>
              <a:t>Objective</a:t>
            </a:r>
          </a:p>
        </p:txBody>
      </p:sp>
      <p:grpSp>
        <p:nvGrpSpPr>
          <p:cNvPr id="2" name="Group 1">
            <a:extLst>
              <a:ext uri="{FF2B5EF4-FFF2-40B4-BE49-F238E27FC236}">
                <a16:creationId xmlns:a16="http://schemas.microsoft.com/office/drawing/2014/main" id="{9E814834-A374-BD2F-AB03-A0C0F85C2E29}"/>
              </a:ext>
            </a:extLst>
          </p:cNvPr>
          <p:cNvGrpSpPr/>
          <p:nvPr/>
        </p:nvGrpSpPr>
        <p:grpSpPr>
          <a:xfrm>
            <a:off x="11067393" y="5670550"/>
            <a:ext cx="1008000" cy="1008000"/>
            <a:chOff x="11067393" y="5670550"/>
            <a:chExt cx="1008000" cy="1008000"/>
          </a:xfrm>
        </p:grpSpPr>
        <p:sp>
          <p:nvSpPr>
            <p:cNvPr id="3" name="Oval 2">
              <a:extLst>
                <a:ext uri="{FF2B5EF4-FFF2-40B4-BE49-F238E27FC236}">
                  <a16:creationId xmlns:a16="http://schemas.microsoft.com/office/drawing/2014/main" id="{36333FB8-8B7D-CC00-982C-7BB5C7228568}"/>
                </a:ext>
              </a:extLst>
            </p:cNvPr>
            <p:cNvSpPr>
              <a:spLocks noChangeAspect="1"/>
            </p:cNvSpPr>
            <p:nvPr/>
          </p:nvSpPr>
          <p:spPr>
            <a:xfrm>
              <a:off x="11067393" y="5670550"/>
              <a:ext cx="1008000" cy="1008000"/>
            </a:xfrm>
            <a:prstGeom prst="ellipse">
              <a:avLst/>
            </a:prstGeom>
            <a:solidFill>
              <a:srgbClr val="F478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3" descr="Clipboard outline">
              <a:extLst>
                <a:ext uri="{FF2B5EF4-FFF2-40B4-BE49-F238E27FC236}">
                  <a16:creationId xmlns:a16="http://schemas.microsoft.com/office/drawing/2014/main" id="{F73CC58C-5585-6B16-CAA9-8609261DA03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145227" y="5717350"/>
              <a:ext cx="914400" cy="914400"/>
            </a:xfrm>
            <a:prstGeom prst="rect">
              <a:avLst/>
            </a:prstGeom>
          </p:spPr>
        </p:pic>
      </p:grpSp>
    </p:spTree>
    <p:extLst>
      <p:ext uri="{BB962C8B-B14F-4D97-AF65-F5344CB8AC3E}">
        <p14:creationId xmlns:p14="http://schemas.microsoft.com/office/powerpoint/2010/main" val="659907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2C514A6-3C58-DE6E-FB60-C226BF8A87CB}"/>
              </a:ext>
            </a:extLst>
          </p:cNvPr>
          <p:cNvGraphicFramePr/>
          <p:nvPr>
            <p:extLst>
              <p:ext uri="{D42A27DB-BD31-4B8C-83A1-F6EECF244321}">
                <p14:modId xmlns:p14="http://schemas.microsoft.com/office/powerpoint/2010/main" val="2477036079"/>
              </p:ext>
            </p:extLst>
          </p:nvPr>
        </p:nvGraphicFramePr>
        <p:xfrm>
          <a:off x="1" y="126124"/>
          <a:ext cx="12191999" cy="65742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8516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F7D0F-8D07-D6E1-923E-1A76C309FD93}"/>
              </a:ext>
            </a:extLst>
          </p:cNvPr>
          <p:cNvSpPr>
            <a:spLocks noGrp="1"/>
          </p:cNvSpPr>
          <p:nvPr>
            <p:ph type="title"/>
          </p:nvPr>
        </p:nvSpPr>
        <p:spPr>
          <a:xfrm>
            <a:off x="831850" y="1709738"/>
            <a:ext cx="10515600" cy="1333007"/>
          </a:xfrm>
        </p:spPr>
        <p:txBody>
          <a:bodyPr/>
          <a:lstStyle/>
          <a:p>
            <a:r>
              <a:rPr lang="en-US" dirty="0"/>
              <a:t>Performance Appraisals</a:t>
            </a:r>
          </a:p>
        </p:txBody>
      </p:sp>
      <p:sp>
        <p:nvSpPr>
          <p:cNvPr id="3" name="Text Placeholder 2">
            <a:extLst>
              <a:ext uri="{FF2B5EF4-FFF2-40B4-BE49-F238E27FC236}">
                <a16:creationId xmlns:a16="http://schemas.microsoft.com/office/drawing/2014/main" id="{27C18DDB-5D1E-D62B-5738-E88A2E67D248}"/>
              </a:ext>
            </a:extLst>
          </p:cNvPr>
          <p:cNvSpPr>
            <a:spLocks noGrp="1"/>
          </p:cNvSpPr>
          <p:nvPr>
            <p:ph type="body" idx="1"/>
          </p:nvPr>
        </p:nvSpPr>
        <p:spPr>
          <a:xfrm>
            <a:off x="831850" y="3429001"/>
            <a:ext cx="10515600" cy="2660650"/>
          </a:xfrm>
        </p:spPr>
        <p:txBody>
          <a:bodyPr>
            <a:normAutofit/>
          </a:bodyPr>
          <a:lstStyle/>
          <a:p>
            <a:r>
              <a:rPr lang="en-US" dirty="0"/>
              <a:t>Minimum of 8 performance appraisals during your internship completed by your mentor.</a:t>
            </a:r>
          </a:p>
        </p:txBody>
      </p:sp>
    </p:spTree>
    <p:extLst>
      <p:ext uri="{BB962C8B-B14F-4D97-AF65-F5344CB8AC3E}">
        <p14:creationId xmlns:p14="http://schemas.microsoft.com/office/powerpoint/2010/main" val="310128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B79124E-D7F4-B73C-258B-675A090EF0A3}"/>
              </a:ext>
            </a:extLst>
          </p:cNvPr>
          <p:cNvSpPr>
            <a:spLocks noGrp="1"/>
          </p:cNvSpPr>
          <p:nvPr>
            <p:ph type="title"/>
          </p:nvPr>
        </p:nvSpPr>
        <p:spPr/>
        <p:txBody>
          <a:bodyPr/>
          <a:lstStyle/>
          <a:p>
            <a:r>
              <a:rPr lang="en-US" dirty="0"/>
              <a:t>Performance Appraisals</a:t>
            </a:r>
          </a:p>
        </p:txBody>
      </p:sp>
      <p:sp>
        <p:nvSpPr>
          <p:cNvPr id="6" name="Content Placeholder 5">
            <a:extLst>
              <a:ext uri="{FF2B5EF4-FFF2-40B4-BE49-F238E27FC236}">
                <a16:creationId xmlns:a16="http://schemas.microsoft.com/office/drawing/2014/main" id="{A64E8CFA-BB71-E1B7-461E-9DB7ED526780}"/>
              </a:ext>
            </a:extLst>
          </p:cNvPr>
          <p:cNvSpPr>
            <a:spLocks noGrp="1"/>
          </p:cNvSpPr>
          <p:nvPr>
            <p:ph idx="1"/>
          </p:nvPr>
        </p:nvSpPr>
        <p:spPr/>
        <p:txBody>
          <a:bodyPr>
            <a:normAutofit lnSpcReduction="10000"/>
          </a:bodyPr>
          <a:lstStyle/>
          <a:p>
            <a:pPr algn="just"/>
            <a:r>
              <a:rPr lang="en-US" sz="1800" dirty="0"/>
              <a:t>This appraisal should include an evaluation of the intern estate agent’s willingness and ability:</a:t>
            </a:r>
          </a:p>
          <a:p>
            <a:pPr marL="571500" indent="-571500" algn="just">
              <a:buFont typeface="Arial" panose="020B0604020202020204" pitchFamily="34" charset="0"/>
              <a:buChar char="•"/>
            </a:pPr>
            <a:r>
              <a:rPr lang="en-US" sz="1800" dirty="0"/>
              <a:t>To </a:t>
            </a:r>
            <a:r>
              <a:rPr lang="en-US" sz="1800" b="1" dirty="0"/>
              <a:t>establish and maintain constructive working relationships </a:t>
            </a:r>
            <a:r>
              <a:rPr lang="en-US" sz="1800" dirty="0"/>
              <a:t>and to </a:t>
            </a:r>
            <a:r>
              <a:rPr lang="en-US" sz="1800" b="1" dirty="0"/>
              <a:t>work effectively in a team</a:t>
            </a:r>
            <a:r>
              <a:rPr lang="en-US" sz="1800" dirty="0"/>
              <a:t>;</a:t>
            </a:r>
          </a:p>
          <a:p>
            <a:pPr marL="571500" indent="-571500" algn="just">
              <a:buFont typeface="Arial" panose="020B0604020202020204" pitchFamily="34" charset="0"/>
              <a:buChar char="•"/>
            </a:pPr>
            <a:r>
              <a:rPr lang="en-US" sz="1800" dirty="0"/>
              <a:t>Accurately and conscientiously to </a:t>
            </a:r>
            <a:r>
              <a:rPr lang="en-US" sz="1800" b="1" dirty="0"/>
              <a:t>follow instructions </a:t>
            </a:r>
            <a:r>
              <a:rPr lang="en-US" sz="1800" dirty="0"/>
              <a:t>by inter alia; </a:t>
            </a:r>
            <a:r>
              <a:rPr lang="en-US" sz="1800" b="1" dirty="0"/>
              <a:t>prioritizing functions and tasks</a:t>
            </a:r>
            <a:r>
              <a:rPr lang="en-US" sz="1800" dirty="0"/>
              <a:t>;</a:t>
            </a:r>
          </a:p>
          <a:p>
            <a:pPr marL="571500" indent="-571500" algn="just">
              <a:buFont typeface="Arial" panose="020B0604020202020204" pitchFamily="34" charset="0"/>
              <a:buChar char="•"/>
            </a:pPr>
            <a:r>
              <a:rPr lang="en-US" sz="1800" dirty="0"/>
              <a:t>To implement time –</a:t>
            </a:r>
            <a:r>
              <a:rPr lang="en-US" sz="1800" b="1" dirty="0"/>
              <a:t>efficient work schedules and plans</a:t>
            </a:r>
            <a:r>
              <a:rPr lang="en-US" sz="1800" dirty="0"/>
              <a:t>;</a:t>
            </a:r>
          </a:p>
          <a:p>
            <a:pPr marL="571500" indent="-571500" algn="just">
              <a:buFont typeface="Arial" panose="020B0604020202020204" pitchFamily="34" charset="0"/>
              <a:buChar char="•"/>
            </a:pPr>
            <a:r>
              <a:rPr lang="en-US" sz="1800" dirty="0"/>
              <a:t>To apply </a:t>
            </a:r>
            <a:r>
              <a:rPr lang="en-US" sz="1800" b="1" dirty="0"/>
              <a:t>problem solving skills </a:t>
            </a:r>
            <a:r>
              <a:rPr lang="en-US" sz="1800" dirty="0"/>
              <a:t>when handling potential ethical dilemmas; and </a:t>
            </a:r>
          </a:p>
          <a:p>
            <a:pPr marL="571500" indent="-571500" algn="just">
              <a:buFont typeface="Arial" panose="020B0604020202020204" pitchFamily="34" charset="0"/>
              <a:buChar char="•"/>
            </a:pPr>
            <a:r>
              <a:rPr lang="en-US" sz="1800" dirty="0"/>
              <a:t>To know, understand </a:t>
            </a:r>
            <a:r>
              <a:rPr lang="en-US" sz="1800" b="1" dirty="0"/>
              <a:t>and conduct himself/herself </a:t>
            </a:r>
            <a:r>
              <a:rPr lang="en-US" sz="1800" dirty="0"/>
              <a:t>according to the ethical requirements of the </a:t>
            </a:r>
            <a:r>
              <a:rPr lang="en-US" sz="1800" b="1" dirty="0"/>
              <a:t>Code of Conduct for Estate Agents</a:t>
            </a:r>
            <a:r>
              <a:rPr lang="en-US" sz="1800" dirty="0"/>
              <a:t>.</a:t>
            </a:r>
          </a:p>
        </p:txBody>
      </p:sp>
      <p:sp>
        <p:nvSpPr>
          <p:cNvPr id="7" name="Text Placeholder 6">
            <a:extLst>
              <a:ext uri="{FF2B5EF4-FFF2-40B4-BE49-F238E27FC236}">
                <a16:creationId xmlns:a16="http://schemas.microsoft.com/office/drawing/2014/main" id="{A8DAFAF0-2E13-23DE-5217-582A6E04DA18}"/>
              </a:ext>
            </a:extLst>
          </p:cNvPr>
          <p:cNvSpPr>
            <a:spLocks noGrp="1"/>
          </p:cNvSpPr>
          <p:nvPr>
            <p:ph type="body" sz="quarter" idx="10"/>
          </p:nvPr>
        </p:nvSpPr>
        <p:spPr/>
        <p:txBody>
          <a:bodyPr>
            <a:normAutofit fontScale="85000" lnSpcReduction="20000"/>
          </a:bodyPr>
          <a:lstStyle/>
          <a:p>
            <a:r>
              <a:rPr lang="en-US" dirty="0"/>
              <a:t>Objective</a:t>
            </a:r>
          </a:p>
        </p:txBody>
      </p:sp>
      <p:grpSp>
        <p:nvGrpSpPr>
          <p:cNvPr id="2" name="Group 1">
            <a:extLst>
              <a:ext uri="{FF2B5EF4-FFF2-40B4-BE49-F238E27FC236}">
                <a16:creationId xmlns:a16="http://schemas.microsoft.com/office/drawing/2014/main" id="{3A591F37-F277-0502-7FE9-C97238695249}"/>
              </a:ext>
            </a:extLst>
          </p:cNvPr>
          <p:cNvGrpSpPr/>
          <p:nvPr/>
        </p:nvGrpSpPr>
        <p:grpSpPr>
          <a:xfrm>
            <a:off x="11067393" y="5670550"/>
            <a:ext cx="1008000" cy="1008000"/>
            <a:chOff x="11067393" y="5670550"/>
            <a:chExt cx="1008000" cy="1008000"/>
          </a:xfrm>
        </p:grpSpPr>
        <p:sp>
          <p:nvSpPr>
            <p:cNvPr id="3" name="Oval 2">
              <a:extLst>
                <a:ext uri="{FF2B5EF4-FFF2-40B4-BE49-F238E27FC236}">
                  <a16:creationId xmlns:a16="http://schemas.microsoft.com/office/drawing/2014/main" id="{CB6B6BE7-F493-716C-3106-9D12B406703A}"/>
                </a:ext>
              </a:extLst>
            </p:cNvPr>
            <p:cNvSpPr>
              <a:spLocks noChangeAspect="1"/>
            </p:cNvSpPr>
            <p:nvPr/>
          </p:nvSpPr>
          <p:spPr>
            <a:xfrm>
              <a:off x="11067393" y="5670550"/>
              <a:ext cx="1008000" cy="1008000"/>
            </a:xfrm>
            <a:prstGeom prst="ellipse">
              <a:avLst/>
            </a:prstGeom>
            <a:solidFill>
              <a:srgbClr val="F478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3" descr="Clipboard outline">
              <a:extLst>
                <a:ext uri="{FF2B5EF4-FFF2-40B4-BE49-F238E27FC236}">
                  <a16:creationId xmlns:a16="http://schemas.microsoft.com/office/drawing/2014/main" id="{3311A173-903C-A4E2-051C-68251148EE8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145227" y="5717350"/>
              <a:ext cx="914400" cy="914400"/>
            </a:xfrm>
            <a:prstGeom prst="rect">
              <a:avLst/>
            </a:prstGeom>
          </p:spPr>
        </p:pic>
      </p:grpSp>
    </p:spTree>
    <p:extLst>
      <p:ext uri="{BB962C8B-B14F-4D97-AF65-F5344CB8AC3E}">
        <p14:creationId xmlns:p14="http://schemas.microsoft.com/office/powerpoint/2010/main" val="2179452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3837A-6C3F-FA95-1368-4D11CD294C7A}"/>
              </a:ext>
            </a:extLst>
          </p:cNvPr>
          <p:cNvSpPr>
            <a:spLocks noGrp="1"/>
          </p:cNvSpPr>
          <p:nvPr>
            <p:ph type="title"/>
          </p:nvPr>
        </p:nvSpPr>
        <p:spPr/>
        <p:txBody>
          <a:bodyPr/>
          <a:lstStyle/>
          <a:p>
            <a:r>
              <a:rPr lang="en-US" dirty="0"/>
              <a:t>Performance Appraisals</a:t>
            </a:r>
          </a:p>
        </p:txBody>
      </p:sp>
      <p:graphicFrame>
        <p:nvGraphicFramePr>
          <p:cNvPr id="5" name="Content Placeholder 4">
            <a:extLst>
              <a:ext uri="{FF2B5EF4-FFF2-40B4-BE49-F238E27FC236}">
                <a16:creationId xmlns:a16="http://schemas.microsoft.com/office/drawing/2014/main" id="{96BAD6EA-E584-ADE4-057B-B04C8FD3FE94}"/>
              </a:ext>
            </a:extLst>
          </p:cNvPr>
          <p:cNvGraphicFramePr>
            <a:graphicFrameLocks noGrp="1"/>
          </p:cNvGraphicFramePr>
          <p:nvPr>
            <p:ph idx="1"/>
            <p:extLst>
              <p:ext uri="{D42A27DB-BD31-4B8C-83A1-F6EECF244321}">
                <p14:modId xmlns:p14="http://schemas.microsoft.com/office/powerpoint/2010/main" val="226328893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a:extLst>
              <a:ext uri="{FF2B5EF4-FFF2-40B4-BE49-F238E27FC236}">
                <a16:creationId xmlns:a16="http://schemas.microsoft.com/office/drawing/2014/main" id="{23C08953-B1A5-2FB3-3AB5-84D0DBB6306A}"/>
              </a:ext>
            </a:extLst>
          </p:cNvPr>
          <p:cNvSpPr>
            <a:spLocks noGrp="1"/>
          </p:cNvSpPr>
          <p:nvPr>
            <p:ph type="body" sz="quarter" idx="10"/>
          </p:nvPr>
        </p:nvSpPr>
        <p:spPr/>
        <p:txBody>
          <a:bodyPr>
            <a:normAutofit fontScale="85000" lnSpcReduction="20000"/>
          </a:bodyPr>
          <a:lstStyle/>
          <a:p>
            <a:r>
              <a:rPr lang="en-US" dirty="0"/>
              <a:t>Methods</a:t>
            </a:r>
          </a:p>
        </p:txBody>
      </p:sp>
    </p:spTree>
    <p:extLst>
      <p:ext uri="{BB962C8B-B14F-4D97-AF65-F5344CB8AC3E}">
        <p14:creationId xmlns:p14="http://schemas.microsoft.com/office/powerpoint/2010/main" val="3690149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picture containing text, blackboard, light&#10;&#10;Description automatically generated">
            <a:extLst>
              <a:ext uri="{FF2B5EF4-FFF2-40B4-BE49-F238E27FC236}">
                <a16:creationId xmlns:a16="http://schemas.microsoft.com/office/drawing/2014/main" id="{A8D5AC94-D564-21D5-8688-CCF0A5E5189A}"/>
              </a:ext>
            </a:extLst>
          </p:cNvPr>
          <p:cNvPicPr>
            <a:picLocks noChangeAspect="1"/>
          </p:cNvPicPr>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2198430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6B766-E0B8-5844-3FE2-15C109EE20A3}"/>
              </a:ext>
            </a:extLst>
          </p:cNvPr>
          <p:cNvSpPr>
            <a:spLocks noGrp="1"/>
          </p:cNvSpPr>
          <p:nvPr>
            <p:ph type="title"/>
          </p:nvPr>
        </p:nvSpPr>
        <p:spPr/>
        <p:txBody>
          <a:bodyPr/>
          <a:lstStyle/>
          <a:p>
            <a:r>
              <a:rPr lang="en-US" dirty="0"/>
              <a:t>Activities</a:t>
            </a:r>
          </a:p>
        </p:txBody>
      </p:sp>
      <p:sp>
        <p:nvSpPr>
          <p:cNvPr id="3" name="Content Placeholder 2">
            <a:extLst>
              <a:ext uri="{FF2B5EF4-FFF2-40B4-BE49-F238E27FC236}">
                <a16:creationId xmlns:a16="http://schemas.microsoft.com/office/drawing/2014/main" id="{26E99885-859F-9EA0-8256-61BEB39DF483}"/>
              </a:ext>
            </a:extLst>
          </p:cNvPr>
          <p:cNvSpPr>
            <a:spLocks noGrp="1"/>
          </p:cNvSpPr>
          <p:nvPr>
            <p:ph idx="1"/>
          </p:nvPr>
        </p:nvSpPr>
        <p:spPr/>
        <p:txBody>
          <a:bodyPr>
            <a:normAutofit/>
          </a:bodyPr>
          <a:lstStyle/>
          <a:p>
            <a:pPr marL="342900" indent="-342900">
              <a:buFont typeface="+mj-lt"/>
              <a:buAutoNum type="arabicPeriod"/>
            </a:pPr>
            <a:r>
              <a:rPr lang="en-US" dirty="0"/>
              <a:t>Complete Induction (pages 63 – 65)</a:t>
            </a:r>
          </a:p>
          <a:p>
            <a:pPr marL="342900" indent="-342900">
              <a:buFont typeface="+mj-lt"/>
              <a:buAutoNum type="arabicPeriod"/>
            </a:pPr>
            <a:r>
              <a:rPr lang="en-US" dirty="0"/>
              <a:t>Provide relevant evidence</a:t>
            </a:r>
          </a:p>
          <a:p>
            <a:pPr marL="342900" indent="-342900">
              <a:buFont typeface="+mj-lt"/>
              <a:buAutoNum type="arabicPeriod"/>
            </a:pPr>
            <a:r>
              <a:rPr lang="en-US" dirty="0"/>
              <a:t>Obtain a performance appraisal for Induction and complete page 66</a:t>
            </a:r>
          </a:p>
        </p:txBody>
      </p:sp>
      <p:sp>
        <p:nvSpPr>
          <p:cNvPr id="4" name="Text Placeholder 3">
            <a:extLst>
              <a:ext uri="{FF2B5EF4-FFF2-40B4-BE49-F238E27FC236}">
                <a16:creationId xmlns:a16="http://schemas.microsoft.com/office/drawing/2014/main" id="{E4E8F6F7-A99E-67FC-D62C-8AE727A8BE67}"/>
              </a:ext>
            </a:extLst>
          </p:cNvPr>
          <p:cNvSpPr>
            <a:spLocks noGrp="1"/>
          </p:cNvSpPr>
          <p:nvPr>
            <p:ph type="body" sz="quarter" idx="10"/>
          </p:nvPr>
        </p:nvSpPr>
        <p:spPr/>
        <p:txBody>
          <a:bodyPr>
            <a:normAutofit fontScale="85000" lnSpcReduction="20000"/>
          </a:bodyPr>
          <a:lstStyle/>
          <a:p>
            <a:r>
              <a:rPr lang="en-US" dirty="0"/>
              <a:t>To do before the next session</a:t>
            </a:r>
          </a:p>
        </p:txBody>
      </p:sp>
    </p:spTree>
    <p:extLst>
      <p:ext uri="{BB962C8B-B14F-4D97-AF65-F5344CB8AC3E}">
        <p14:creationId xmlns:p14="http://schemas.microsoft.com/office/powerpoint/2010/main" val="541615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A69A1-6D8C-2887-ACB3-90044D984B8C}"/>
              </a:ext>
            </a:extLst>
          </p:cNvPr>
          <p:cNvSpPr>
            <a:spLocks noGrp="1"/>
          </p:cNvSpPr>
          <p:nvPr>
            <p:ph type="title"/>
          </p:nvPr>
        </p:nvSpPr>
        <p:spPr/>
        <p:txBody>
          <a:bodyPr/>
          <a:lstStyle/>
          <a:p>
            <a:r>
              <a:rPr lang="en-US" dirty="0"/>
              <a:t>Preparation</a:t>
            </a:r>
          </a:p>
        </p:txBody>
      </p:sp>
      <p:sp>
        <p:nvSpPr>
          <p:cNvPr id="3" name="Content Placeholder 2">
            <a:extLst>
              <a:ext uri="{FF2B5EF4-FFF2-40B4-BE49-F238E27FC236}">
                <a16:creationId xmlns:a16="http://schemas.microsoft.com/office/drawing/2014/main" id="{6E6A14E2-0F51-C946-5DA8-AF0D94411477}"/>
              </a:ext>
            </a:extLst>
          </p:cNvPr>
          <p:cNvSpPr>
            <a:spLocks noGrp="1"/>
          </p:cNvSpPr>
          <p:nvPr>
            <p:ph idx="1"/>
          </p:nvPr>
        </p:nvSpPr>
        <p:spPr/>
        <p:txBody>
          <a:bodyPr/>
          <a:lstStyle/>
          <a:p>
            <a:pPr marL="457200" indent="-457200">
              <a:buFont typeface="+mj-lt"/>
              <a:buAutoNum type="arabicPeriod"/>
            </a:pPr>
            <a:r>
              <a:rPr lang="en-US" sz="1600" dirty="0">
                <a:latin typeface="Helvetica" panose="020B0604020202020204" pitchFamily="34" charset="0"/>
                <a:cs typeface="Helvetica" panose="020B0604020202020204" pitchFamily="34" charset="0"/>
              </a:rPr>
              <a:t>Farming area – Google maps</a:t>
            </a:r>
          </a:p>
          <a:p>
            <a:pPr marL="457200" indent="-457200">
              <a:buFont typeface="+mj-lt"/>
              <a:buAutoNum type="arabicPeriod"/>
            </a:pPr>
            <a:r>
              <a:rPr lang="en-US" sz="1600" dirty="0">
                <a:latin typeface="Helvetica" panose="020B0604020202020204" pitchFamily="34" charset="0"/>
                <a:cs typeface="Helvetica" panose="020B0604020202020204" pitchFamily="34" charset="0"/>
              </a:rPr>
              <a:t>CMA</a:t>
            </a:r>
          </a:p>
          <a:p>
            <a:pPr marL="457200" indent="-457200">
              <a:buFont typeface="+mj-lt"/>
              <a:buAutoNum type="arabicPeriod"/>
            </a:pPr>
            <a:r>
              <a:rPr lang="en-US" sz="1600" dirty="0">
                <a:latin typeface="Helvetica" panose="020B0604020202020204" pitchFamily="34" charset="0"/>
                <a:cs typeface="Helvetica" panose="020B0604020202020204" pitchFamily="34" charset="0"/>
              </a:rPr>
              <a:t>Completed offer to purchase – Full Title</a:t>
            </a:r>
          </a:p>
          <a:p>
            <a:pPr marL="457200" indent="-457200">
              <a:buFont typeface="+mj-lt"/>
              <a:buAutoNum type="arabicPeriod"/>
            </a:pPr>
            <a:r>
              <a:rPr lang="en-US" sz="1600" dirty="0">
                <a:latin typeface="Helvetica" panose="020B0604020202020204" pitchFamily="34" charset="0"/>
                <a:cs typeface="Helvetica" panose="020B0604020202020204" pitchFamily="34" charset="0"/>
              </a:rPr>
              <a:t>Completed offer to purchase – Sectional Title</a:t>
            </a:r>
          </a:p>
          <a:p>
            <a:pPr marL="457200" indent="-457200">
              <a:buFont typeface="+mj-lt"/>
              <a:buAutoNum type="arabicPeriod"/>
            </a:pPr>
            <a:r>
              <a:rPr lang="en-US" sz="1600" dirty="0">
                <a:latin typeface="Helvetica" panose="020B0604020202020204" pitchFamily="34" charset="0"/>
                <a:cs typeface="Helvetica" panose="020B0604020202020204" pitchFamily="34" charset="0"/>
              </a:rPr>
              <a:t>Completed sole Mandate &amp; Joint Mandate</a:t>
            </a:r>
          </a:p>
        </p:txBody>
      </p:sp>
      <p:sp>
        <p:nvSpPr>
          <p:cNvPr id="4" name="Text Placeholder 3">
            <a:extLst>
              <a:ext uri="{FF2B5EF4-FFF2-40B4-BE49-F238E27FC236}">
                <a16:creationId xmlns:a16="http://schemas.microsoft.com/office/drawing/2014/main" id="{74A1919F-03B7-72AF-DCFB-3F6F8D1EE1AC}"/>
              </a:ext>
            </a:extLst>
          </p:cNvPr>
          <p:cNvSpPr>
            <a:spLocks noGrp="1"/>
          </p:cNvSpPr>
          <p:nvPr>
            <p:ph type="body" sz="quarter" idx="10"/>
          </p:nvPr>
        </p:nvSpPr>
        <p:spPr/>
        <p:txBody>
          <a:bodyPr>
            <a:normAutofit fontScale="85000" lnSpcReduction="20000"/>
          </a:bodyPr>
          <a:lstStyle/>
          <a:p>
            <a:r>
              <a:rPr lang="en-US" dirty="0"/>
              <a:t>Have ready for the next session</a:t>
            </a:r>
          </a:p>
        </p:txBody>
      </p:sp>
    </p:spTree>
    <p:extLst>
      <p:ext uri="{BB962C8B-B14F-4D97-AF65-F5344CB8AC3E}">
        <p14:creationId xmlns:p14="http://schemas.microsoft.com/office/powerpoint/2010/main" val="3682509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E0AD6B-2BB3-1243-EC02-840131FAF74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615493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Qr code&#10;&#10;Description automatically generated">
            <a:extLst>
              <a:ext uri="{FF2B5EF4-FFF2-40B4-BE49-F238E27FC236}">
                <a16:creationId xmlns:a16="http://schemas.microsoft.com/office/drawing/2014/main" id="{7DE2BB1A-1AD8-3947-BD21-F45627EE3B1C}"/>
              </a:ext>
            </a:extLst>
          </p:cNvPr>
          <p:cNvPicPr>
            <a:picLocks noChangeAspect="1"/>
          </p:cNvPicPr>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3057691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Qr code&#10;&#10;Description automatically generated">
            <a:extLst>
              <a:ext uri="{FF2B5EF4-FFF2-40B4-BE49-F238E27FC236}">
                <a16:creationId xmlns:a16="http://schemas.microsoft.com/office/drawing/2014/main" id="{EA822F1E-486A-124D-AAE6-BAD56E2D52DC}"/>
              </a:ext>
            </a:extLst>
          </p:cNvPr>
          <p:cNvPicPr>
            <a:picLocks noChangeAspect="1"/>
          </p:cNvPicPr>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3615343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7598</TotalTime>
  <Words>472</Words>
  <Application>Microsoft Macintosh PowerPoint</Application>
  <PresentationFormat>Widescreen</PresentationFormat>
  <Paragraphs>56</Paragraphs>
  <Slides>14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Helvetica</vt:lpstr>
      <vt:lpstr>Office Theme</vt:lpstr>
      <vt:lpstr>PowerPoint Presentation</vt:lpstr>
      <vt:lpstr>Logbook Training</vt:lpstr>
      <vt:lpstr>Induction</vt:lpstr>
      <vt:lpstr>Induction</vt:lpstr>
      <vt:lpstr>PowerPoint Presentation</vt:lpstr>
      <vt:lpstr>Performance Appraisals</vt:lpstr>
      <vt:lpstr>Performance Appraisals</vt:lpstr>
      <vt:lpstr>Performance Appraisals</vt:lpstr>
      <vt:lpstr>PowerPoint Presentation</vt:lpstr>
      <vt:lpstr>Activities</vt:lpstr>
      <vt:lpstr>Preparation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complete an OTP</dc:title>
  <dc:creator>Madelaine du Plessis</dc:creator>
  <cp:lastModifiedBy>Madelaine du Plessis</cp:lastModifiedBy>
  <cp:revision>55</cp:revision>
  <dcterms:created xsi:type="dcterms:W3CDTF">2021-12-20T14:09:17Z</dcterms:created>
  <dcterms:modified xsi:type="dcterms:W3CDTF">2023-01-19T12:52:49Z</dcterms:modified>
</cp:coreProperties>
</file>