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5" r:id="rId2"/>
    <p:sldId id="323" r:id="rId3"/>
    <p:sldId id="332" r:id="rId4"/>
    <p:sldId id="333" r:id="rId5"/>
    <p:sldId id="334" r:id="rId6"/>
    <p:sldId id="335" r:id="rId7"/>
    <p:sldId id="331" r:id="rId8"/>
    <p:sldId id="329" r:id="rId9"/>
    <p:sldId id="330" r:id="rId10"/>
    <p:sldId id="32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820"/>
    <a:srgbClr val="9D2235"/>
    <a:srgbClr val="343741"/>
    <a:srgbClr val="C7C9C8"/>
    <a:srgbClr val="63002C"/>
    <a:srgbClr val="F57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04"/>
    <p:restoredTop sz="94362" autoAdjust="0"/>
  </p:normalViewPr>
  <p:slideViewPr>
    <p:cSldViewPr snapToGrid="0" snapToObjects="1">
      <p:cViewPr varScale="1">
        <p:scale>
          <a:sx n="55" d="100"/>
          <a:sy n="55" d="100"/>
        </p:scale>
        <p:origin x="224" y="1376"/>
      </p:cViewPr>
      <p:guideLst/>
    </p:cSldViewPr>
  </p:slideViewPr>
  <p:outlineViewPr>
    <p:cViewPr>
      <p:scale>
        <a:sx n="33" d="100"/>
        <a:sy n="33" d="100"/>
      </p:scale>
      <p:origin x="0" y="-760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39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F8C621-4C16-43FF-800F-98E169F69EB9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ZA"/>
        </a:p>
      </dgm:t>
    </dgm:pt>
    <dgm:pt modelId="{79CCC324-D5DE-4874-84A2-2BB151BC467C}">
      <dgm:prSet phldrT="[Text]"/>
      <dgm:spPr>
        <a:solidFill>
          <a:srgbClr val="911313"/>
        </a:solidFill>
      </dgm:spPr>
      <dgm:t>
        <a:bodyPr/>
        <a:lstStyle/>
        <a:p>
          <a:r>
            <a:rPr lang="en-ZA" dirty="0"/>
            <a:t>Business Systems</a:t>
          </a:r>
        </a:p>
      </dgm:t>
    </dgm:pt>
    <dgm:pt modelId="{C2525C34-D206-4A82-B35B-0F6FFD1537BC}" type="parTrans" cxnId="{F41BCA1C-3AEE-43F8-91C0-C5309A3AAC43}">
      <dgm:prSet/>
      <dgm:spPr/>
      <dgm:t>
        <a:bodyPr/>
        <a:lstStyle/>
        <a:p>
          <a:endParaRPr lang="en-ZA"/>
        </a:p>
      </dgm:t>
    </dgm:pt>
    <dgm:pt modelId="{D488DD81-59E1-4EB6-BC31-51AC9A539CFA}" type="sibTrans" cxnId="{F41BCA1C-3AEE-43F8-91C0-C5309A3AAC43}">
      <dgm:prSet/>
      <dgm:spPr/>
      <dgm:t>
        <a:bodyPr/>
        <a:lstStyle/>
        <a:p>
          <a:endParaRPr lang="en-ZA"/>
        </a:p>
      </dgm:t>
    </dgm:pt>
    <dgm:pt modelId="{107F5024-89BE-4687-A223-C723DD49FBB7}">
      <dgm:prSet phldrT="[Text]"/>
      <dgm:spPr>
        <a:solidFill>
          <a:srgbClr val="911313"/>
        </a:solidFill>
      </dgm:spPr>
      <dgm:t>
        <a:bodyPr/>
        <a:lstStyle/>
        <a:p>
          <a:r>
            <a:rPr lang="en-ZA" dirty="0"/>
            <a:t>Finance Systems</a:t>
          </a:r>
        </a:p>
      </dgm:t>
    </dgm:pt>
    <dgm:pt modelId="{2BE53D8D-F44C-4609-9C8B-F8517AF8BC73}" type="parTrans" cxnId="{657012AC-619E-4D79-9019-CFA95BFBD2D5}">
      <dgm:prSet/>
      <dgm:spPr/>
      <dgm:t>
        <a:bodyPr/>
        <a:lstStyle/>
        <a:p>
          <a:endParaRPr lang="en-ZA"/>
        </a:p>
      </dgm:t>
    </dgm:pt>
    <dgm:pt modelId="{896A5794-B010-41FD-A739-86FF8C16403D}" type="sibTrans" cxnId="{657012AC-619E-4D79-9019-CFA95BFBD2D5}">
      <dgm:prSet/>
      <dgm:spPr/>
      <dgm:t>
        <a:bodyPr/>
        <a:lstStyle/>
        <a:p>
          <a:endParaRPr lang="en-ZA"/>
        </a:p>
      </dgm:t>
    </dgm:pt>
    <dgm:pt modelId="{35260AE9-EE64-4174-A3E4-0EE29B55DA0B}">
      <dgm:prSet phldrT="[Text]"/>
      <dgm:spPr>
        <a:solidFill>
          <a:srgbClr val="911313"/>
        </a:solidFill>
      </dgm:spPr>
      <dgm:t>
        <a:bodyPr/>
        <a:lstStyle/>
        <a:p>
          <a:r>
            <a:rPr lang="en-ZA" dirty="0"/>
            <a:t>Accounting Systems</a:t>
          </a:r>
        </a:p>
      </dgm:t>
    </dgm:pt>
    <dgm:pt modelId="{057628BC-DA0D-4BCE-8E01-27123EF0FE59}" type="parTrans" cxnId="{96E8545D-E8EA-49C3-B634-3DDF3B4F28EC}">
      <dgm:prSet/>
      <dgm:spPr/>
      <dgm:t>
        <a:bodyPr/>
        <a:lstStyle/>
        <a:p>
          <a:endParaRPr lang="en-ZA"/>
        </a:p>
      </dgm:t>
    </dgm:pt>
    <dgm:pt modelId="{D019D048-2207-45BD-A65C-223D570E3DB1}" type="sibTrans" cxnId="{96E8545D-E8EA-49C3-B634-3DDF3B4F28EC}">
      <dgm:prSet/>
      <dgm:spPr/>
      <dgm:t>
        <a:bodyPr/>
        <a:lstStyle/>
        <a:p>
          <a:endParaRPr lang="en-ZA"/>
        </a:p>
      </dgm:t>
    </dgm:pt>
    <dgm:pt modelId="{D0F47251-D5CF-4235-B7A7-B3CF24164CE5}">
      <dgm:prSet phldrT="[Text]"/>
      <dgm:spPr>
        <a:solidFill>
          <a:srgbClr val="911313"/>
        </a:solidFill>
      </dgm:spPr>
      <dgm:t>
        <a:bodyPr/>
        <a:lstStyle/>
        <a:p>
          <a:r>
            <a:rPr lang="en-ZA" dirty="0"/>
            <a:t>Purchasing System</a:t>
          </a:r>
        </a:p>
      </dgm:t>
    </dgm:pt>
    <dgm:pt modelId="{94B4E5A9-077F-4B7A-A6CA-1EC424A4531B}" type="parTrans" cxnId="{EDE8F300-F3EC-455B-9C44-A4307780E63D}">
      <dgm:prSet/>
      <dgm:spPr/>
      <dgm:t>
        <a:bodyPr/>
        <a:lstStyle/>
        <a:p>
          <a:endParaRPr lang="en-ZA"/>
        </a:p>
      </dgm:t>
    </dgm:pt>
    <dgm:pt modelId="{F8413249-3116-46A5-A5CD-1ABBF4CA7C81}" type="sibTrans" cxnId="{EDE8F300-F3EC-455B-9C44-A4307780E63D}">
      <dgm:prSet/>
      <dgm:spPr/>
      <dgm:t>
        <a:bodyPr/>
        <a:lstStyle/>
        <a:p>
          <a:endParaRPr lang="en-ZA"/>
        </a:p>
      </dgm:t>
    </dgm:pt>
    <dgm:pt modelId="{68F9B0F9-EF78-4C6A-AFE6-F40B52C7E2B2}">
      <dgm:prSet phldrT="[Text]"/>
      <dgm:spPr>
        <a:solidFill>
          <a:srgbClr val="911313"/>
        </a:solidFill>
      </dgm:spPr>
      <dgm:t>
        <a:bodyPr/>
        <a:lstStyle/>
        <a:p>
          <a:r>
            <a:rPr lang="en-ZA" dirty="0"/>
            <a:t>Sales System</a:t>
          </a:r>
        </a:p>
      </dgm:t>
    </dgm:pt>
    <dgm:pt modelId="{087297FA-B241-4531-8573-B7209992E8B8}" type="parTrans" cxnId="{3CBE1999-2897-432F-806C-FE7AAFB51A66}">
      <dgm:prSet/>
      <dgm:spPr/>
      <dgm:t>
        <a:bodyPr/>
        <a:lstStyle/>
        <a:p>
          <a:endParaRPr lang="en-ZA"/>
        </a:p>
      </dgm:t>
    </dgm:pt>
    <dgm:pt modelId="{308149D5-142F-446A-8ADB-BFB33B2E8BF8}" type="sibTrans" cxnId="{3CBE1999-2897-432F-806C-FE7AAFB51A66}">
      <dgm:prSet/>
      <dgm:spPr/>
      <dgm:t>
        <a:bodyPr/>
        <a:lstStyle/>
        <a:p>
          <a:endParaRPr lang="en-ZA"/>
        </a:p>
      </dgm:t>
    </dgm:pt>
    <dgm:pt modelId="{7CB7C383-AF01-4EDC-BE50-5E1797C27FD6}">
      <dgm:prSet phldrT="[Text]"/>
      <dgm:spPr>
        <a:solidFill>
          <a:srgbClr val="911313"/>
        </a:solidFill>
      </dgm:spPr>
      <dgm:t>
        <a:bodyPr/>
        <a:lstStyle/>
        <a:p>
          <a:r>
            <a:rPr lang="en-ZA" dirty="0"/>
            <a:t>Maintenance of </a:t>
          </a:r>
          <a:r>
            <a:rPr lang="en-ZA" dirty="0" err="1"/>
            <a:t>Registars</a:t>
          </a:r>
          <a:endParaRPr lang="en-ZA" dirty="0"/>
        </a:p>
      </dgm:t>
    </dgm:pt>
    <dgm:pt modelId="{162EA171-BC20-411D-B901-28FB1E32F783}" type="parTrans" cxnId="{0E28D829-C168-4F81-9390-A6CE157E41E7}">
      <dgm:prSet/>
      <dgm:spPr/>
      <dgm:t>
        <a:bodyPr/>
        <a:lstStyle/>
        <a:p>
          <a:endParaRPr lang="en-ZA"/>
        </a:p>
      </dgm:t>
    </dgm:pt>
    <dgm:pt modelId="{F1764674-A627-483D-802D-70ABBE0B2D89}" type="sibTrans" cxnId="{0E28D829-C168-4F81-9390-A6CE157E41E7}">
      <dgm:prSet/>
      <dgm:spPr/>
      <dgm:t>
        <a:bodyPr/>
        <a:lstStyle/>
        <a:p>
          <a:endParaRPr lang="en-ZA"/>
        </a:p>
      </dgm:t>
    </dgm:pt>
    <dgm:pt modelId="{1A36AA56-E7A4-4911-BE5A-D11DC2D85338}">
      <dgm:prSet phldrT="[Text]"/>
      <dgm:spPr>
        <a:solidFill>
          <a:srgbClr val="911313"/>
        </a:solidFill>
      </dgm:spPr>
      <dgm:t>
        <a:bodyPr/>
        <a:lstStyle/>
        <a:p>
          <a:r>
            <a:rPr lang="en-ZA" dirty="0"/>
            <a:t>Approval of requisition orders – travel </a:t>
          </a:r>
        </a:p>
      </dgm:t>
    </dgm:pt>
    <dgm:pt modelId="{9AA16FF8-2D4F-460F-B8CD-55FDD775BFF9}" type="parTrans" cxnId="{BC39EB5F-F052-4467-93DA-CED552C49C56}">
      <dgm:prSet/>
      <dgm:spPr/>
      <dgm:t>
        <a:bodyPr/>
        <a:lstStyle/>
        <a:p>
          <a:endParaRPr lang="en-ZA"/>
        </a:p>
      </dgm:t>
    </dgm:pt>
    <dgm:pt modelId="{5D2202A2-0C7F-4A76-9648-9CB24F0FED4A}" type="sibTrans" cxnId="{BC39EB5F-F052-4467-93DA-CED552C49C56}">
      <dgm:prSet/>
      <dgm:spPr/>
      <dgm:t>
        <a:bodyPr/>
        <a:lstStyle/>
        <a:p>
          <a:endParaRPr lang="en-ZA"/>
        </a:p>
      </dgm:t>
    </dgm:pt>
    <dgm:pt modelId="{FE10E722-AE71-476C-89D3-4DB03C4642EB}" type="pres">
      <dgm:prSet presAssocID="{68F8C621-4C16-43FF-800F-98E169F69EB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9ADC04C-504B-4F82-A0E7-D5F8CD87930C}" type="pres">
      <dgm:prSet presAssocID="{79CCC324-D5DE-4874-84A2-2BB151BC467C}" presName="Parent" presStyleLbl="node0" presStyleIdx="0" presStyleCnt="1">
        <dgm:presLayoutVars>
          <dgm:chMax val="6"/>
          <dgm:chPref val="6"/>
        </dgm:presLayoutVars>
      </dgm:prSet>
      <dgm:spPr/>
    </dgm:pt>
    <dgm:pt modelId="{6C8DD734-F2E3-4DF8-9DAF-56BAF1EBC9AF}" type="pres">
      <dgm:prSet presAssocID="{107F5024-89BE-4687-A223-C723DD49FBB7}" presName="Accent1" presStyleCnt="0"/>
      <dgm:spPr/>
    </dgm:pt>
    <dgm:pt modelId="{45ACC744-60C8-4894-9241-B09BD216FB43}" type="pres">
      <dgm:prSet presAssocID="{107F5024-89BE-4687-A223-C723DD49FBB7}" presName="Accent" presStyleLbl="bgShp" presStyleIdx="0" presStyleCnt="6"/>
      <dgm:spPr/>
    </dgm:pt>
    <dgm:pt modelId="{05F02A21-F1DE-404B-8FB5-8ED6B30A2208}" type="pres">
      <dgm:prSet presAssocID="{107F5024-89BE-4687-A223-C723DD49FBB7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79DC96BC-7187-4416-9161-20806597217D}" type="pres">
      <dgm:prSet presAssocID="{35260AE9-EE64-4174-A3E4-0EE29B55DA0B}" presName="Accent2" presStyleCnt="0"/>
      <dgm:spPr/>
    </dgm:pt>
    <dgm:pt modelId="{0218189B-A85A-4A1D-BFEE-35B3D270695C}" type="pres">
      <dgm:prSet presAssocID="{35260AE9-EE64-4174-A3E4-0EE29B55DA0B}" presName="Accent" presStyleLbl="bgShp" presStyleIdx="1" presStyleCnt="6"/>
      <dgm:spPr/>
    </dgm:pt>
    <dgm:pt modelId="{1E29E696-E609-4637-944E-C9428E22D55A}" type="pres">
      <dgm:prSet presAssocID="{35260AE9-EE64-4174-A3E4-0EE29B55DA0B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684E95CE-1F23-4B0B-8E06-886703877379}" type="pres">
      <dgm:prSet presAssocID="{D0F47251-D5CF-4235-B7A7-B3CF24164CE5}" presName="Accent3" presStyleCnt="0"/>
      <dgm:spPr/>
    </dgm:pt>
    <dgm:pt modelId="{C0D6EFA1-4BF9-4D36-AD8C-D2A7C52FAD91}" type="pres">
      <dgm:prSet presAssocID="{D0F47251-D5CF-4235-B7A7-B3CF24164CE5}" presName="Accent" presStyleLbl="bgShp" presStyleIdx="2" presStyleCnt="6"/>
      <dgm:spPr/>
    </dgm:pt>
    <dgm:pt modelId="{16DCE090-560A-41AC-92D5-529B9A55EB98}" type="pres">
      <dgm:prSet presAssocID="{D0F47251-D5CF-4235-B7A7-B3CF24164CE5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9447565B-5E23-417B-B804-17E112136435}" type="pres">
      <dgm:prSet presAssocID="{68F9B0F9-EF78-4C6A-AFE6-F40B52C7E2B2}" presName="Accent4" presStyleCnt="0"/>
      <dgm:spPr/>
    </dgm:pt>
    <dgm:pt modelId="{631B13EB-A54E-4DB5-99EE-69466E973831}" type="pres">
      <dgm:prSet presAssocID="{68F9B0F9-EF78-4C6A-AFE6-F40B52C7E2B2}" presName="Accent" presStyleLbl="bgShp" presStyleIdx="3" presStyleCnt="6"/>
      <dgm:spPr/>
    </dgm:pt>
    <dgm:pt modelId="{164EC198-5D0B-4A80-936D-097926155B40}" type="pres">
      <dgm:prSet presAssocID="{68F9B0F9-EF78-4C6A-AFE6-F40B52C7E2B2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F9DECA9D-FDEB-4022-8DC2-80CE426D53E2}" type="pres">
      <dgm:prSet presAssocID="{7CB7C383-AF01-4EDC-BE50-5E1797C27FD6}" presName="Accent5" presStyleCnt="0"/>
      <dgm:spPr/>
    </dgm:pt>
    <dgm:pt modelId="{E6C48872-3E42-4B1E-B669-FE04481DD669}" type="pres">
      <dgm:prSet presAssocID="{7CB7C383-AF01-4EDC-BE50-5E1797C27FD6}" presName="Accent" presStyleLbl="bgShp" presStyleIdx="4" presStyleCnt="6"/>
      <dgm:spPr/>
    </dgm:pt>
    <dgm:pt modelId="{08A0F352-5BE0-4A0F-BE10-D15CD13AAD6F}" type="pres">
      <dgm:prSet presAssocID="{7CB7C383-AF01-4EDC-BE50-5E1797C27FD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44300302-990E-4C3A-AD08-C369D573AAA9}" type="pres">
      <dgm:prSet presAssocID="{1A36AA56-E7A4-4911-BE5A-D11DC2D85338}" presName="Accent6" presStyleCnt="0"/>
      <dgm:spPr/>
    </dgm:pt>
    <dgm:pt modelId="{1A3DB16A-A7BF-44A1-8C0F-000B2B6E0A19}" type="pres">
      <dgm:prSet presAssocID="{1A36AA56-E7A4-4911-BE5A-D11DC2D85338}" presName="Accent" presStyleLbl="bgShp" presStyleIdx="5" presStyleCnt="6"/>
      <dgm:spPr/>
    </dgm:pt>
    <dgm:pt modelId="{E0311568-1383-411F-9F98-AA7D680872ED}" type="pres">
      <dgm:prSet presAssocID="{1A36AA56-E7A4-4911-BE5A-D11DC2D85338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DE8F300-F3EC-455B-9C44-A4307780E63D}" srcId="{79CCC324-D5DE-4874-84A2-2BB151BC467C}" destId="{D0F47251-D5CF-4235-B7A7-B3CF24164CE5}" srcOrd="2" destOrd="0" parTransId="{94B4E5A9-077F-4B7A-A6CA-1EC424A4531B}" sibTransId="{F8413249-3116-46A5-A5CD-1ABBF4CA7C81}"/>
    <dgm:cxn modelId="{F41BCA1C-3AEE-43F8-91C0-C5309A3AAC43}" srcId="{68F8C621-4C16-43FF-800F-98E169F69EB9}" destId="{79CCC324-D5DE-4874-84A2-2BB151BC467C}" srcOrd="0" destOrd="0" parTransId="{C2525C34-D206-4A82-B35B-0F6FFD1537BC}" sibTransId="{D488DD81-59E1-4EB6-BC31-51AC9A539CFA}"/>
    <dgm:cxn modelId="{0E28D829-C168-4F81-9390-A6CE157E41E7}" srcId="{79CCC324-D5DE-4874-84A2-2BB151BC467C}" destId="{7CB7C383-AF01-4EDC-BE50-5E1797C27FD6}" srcOrd="4" destOrd="0" parTransId="{162EA171-BC20-411D-B901-28FB1E32F783}" sibTransId="{F1764674-A627-483D-802D-70ABBE0B2D89}"/>
    <dgm:cxn modelId="{53DBB339-AA71-46CA-912A-826448851E7A}" type="presOf" srcId="{7CB7C383-AF01-4EDC-BE50-5E1797C27FD6}" destId="{08A0F352-5BE0-4A0F-BE10-D15CD13AAD6F}" srcOrd="0" destOrd="0" presId="urn:microsoft.com/office/officeart/2011/layout/HexagonRadial"/>
    <dgm:cxn modelId="{96E8545D-E8EA-49C3-B634-3DDF3B4F28EC}" srcId="{79CCC324-D5DE-4874-84A2-2BB151BC467C}" destId="{35260AE9-EE64-4174-A3E4-0EE29B55DA0B}" srcOrd="1" destOrd="0" parTransId="{057628BC-DA0D-4BCE-8E01-27123EF0FE59}" sibTransId="{D019D048-2207-45BD-A65C-223D570E3DB1}"/>
    <dgm:cxn modelId="{51E46E5D-4A50-457E-936D-EA003D7C905B}" type="presOf" srcId="{68F9B0F9-EF78-4C6A-AFE6-F40B52C7E2B2}" destId="{164EC198-5D0B-4A80-936D-097926155B40}" srcOrd="0" destOrd="0" presId="urn:microsoft.com/office/officeart/2011/layout/HexagonRadial"/>
    <dgm:cxn modelId="{BC39EB5F-F052-4467-93DA-CED552C49C56}" srcId="{79CCC324-D5DE-4874-84A2-2BB151BC467C}" destId="{1A36AA56-E7A4-4911-BE5A-D11DC2D85338}" srcOrd="5" destOrd="0" parTransId="{9AA16FF8-2D4F-460F-B8CD-55FDD775BFF9}" sibTransId="{5D2202A2-0C7F-4A76-9648-9CB24F0FED4A}"/>
    <dgm:cxn modelId="{7F9D3B8F-6143-4604-A595-EF99A934C7C0}" type="presOf" srcId="{107F5024-89BE-4687-A223-C723DD49FBB7}" destId="{05F02A21-F1DE-404B-8FB5-8ED6B30A2208}" srcOrd="0" destOrd="0" presId="urn:microsoft.com/office/officeart/2011/layout/HexagonRadial"/>
    <dgm:cxn modelId="{3CBE1999-2897-432F-806C-FE7AAFB51A66}" srcId="{79CCC324-D5DE-4874-84A2-2BB151BC467C}" destId="{68F9B0F9-EF78-4C6A-AFE6-F40B52C7E2B2}" srcOrd="3" destOrd="0" parTransId="{087297FA-B241-4531-8573-B7209992E8B8}" sibTransId="{308149D5-142F-446A-8ADB-BFB33B2E8BF8}"/>
    <dgm:cxn modelId="{7AD14C9B-7CA9-4738-B324-8D4EDB828026}" type="presOf" srcId="{35260AE9-EE64-4174-A3E4-0EE29B55DA0B}" destId="{1E29E696-E609-4637-944E-C9428E22D55A}" srcOrd="0" destOrd="0" presId="urn:microsoft.com/office/officeart/2011/layout/HexagonRadial"/>
    <dgm:cxn modelId="{EF4B9BA3-79C6-49BA-A3AE-9ADC5A164FFC}" type="presOf" srcId="{79CCC324-D5DE-4874-84A2-2BB151BC467C}" destId="{69ADC04C-504B-4F82-A0E7-D5F8CD87930C}" srcOrd="0" destOrd="0" presId="urn:microsoft.com/office/officeart/2011/layout/HexagonRadial"/>
    <dgm:cxn modelId="{657012AC-619E-4D79-9019-CFA95BFBD2D5}" srcId="{79CCC324-D5DE-4874-84A2-2BB151BC467C}" destId="{107F5024-89BE-4687-A223-C723DD49FBB7}" srcOrd="0" destOrd="0" parTransId="{2BE53D8D-F44C-4609-9C8B-F8517AF8BC73}" sibTransId="{896A5794-B010-41FD-A739-86FF8C16403D}"/>
    <dgm:cxn modelId="{01B6C8BB-D828-425F-BA7D-1642E135F205}" type="presOf" srcId="{68F8C621-4C16-43FF-800F-98E169F69EB9}" destId="{FE10E722-AE71-476C-89D3-4DB03C4642EB}" srcOrd="0" destOrd="0" presId="urn:microsoft.com/office/officeart/2011/layout/HexagonRadial"/>
    <dgm:cxn modelId="{4A0864D3-F68B-41D8-B46C-017558D6EFFB}" type="presOf" srcId="{1A36AA56-E7A4-4911-BE5A-D11DC2D85338}" destId="{E0311568-1383-411F-9F98-AA7D680872ED}" srcOrd="0" destOrd="0" presId="urn:microsoft.com/office/officeart/2011/layout/HexagonRadial"/>
    <dgm:cxn modelId="{E56A15DD-6581-43E0-BF48-C95BE3BD0C20}" type="presOf" srcId="{D0F47251-D5CF-4235-B7A7-B3CF24164CE5}" destId="{16DCE090-560A-41AC-92D5-529B9A55EB98}" srcOrd="0" destOrd="0" presId="urn:microsoft.com/office/officeart/2011/layout/HexagonRadial"/>
    <dgm:cxn modelId="{A22A4EFA-932E-4711-8911-F3C676B45B32}" type="presParOf" srcId="{FE10E722-AE71-476C-89D3-4DB03C4642EB}" destId="{69ADC04C-504B-4F82-A0E7-D5F8CD87930C}" srcOrd="0" destOrd="0" presId="urn:microsoft.com/office/officeart/2011/layout/HexagonRadial"/>
    <dgm:cxn modelId="{2A5E6C6B-6179-4E2D-9A82-7B1F1372FE9F}" type="presParOf" srcId="{FE10E722-AE71-476C-89D3-4DB03C4642EB}" destId="{6C8DD734-F2E3-4DF8-9DAF-56BAF1EBC9AF}" srcOrd="1" destOrd="0" presId="urn:microsoft.com/office/officeart/2011/layout/HexagonRadial"/>
    <dgm:cxn modelId="{AA25E6F1-2202-411C-BC30-205F332A18F1}" type="presParOf" srcId="{6C8DD734-F2E3-4DF8-9DAF-56BAF1EBC9AF}" destId="{45ACC744-60C8-4894-9241-B09BD216FB43}" srcOrd="0" destOrd="0" presId="urn:microsoft.com/office/officeart/2011/layout/HexagonRadial"/>
    <dgm:cxn modelId="{C0DB1435-5300-43CF-AE83-681D7A14A028}" type="presParOf" srcId="{FE10E722-AE71-476C-89D3-4DB03C4642EB}" destId="{05F02A21-F1DE-404B-8FB5-8ED6B30A2208}" srcOrd="2" destOrd="0" presId="urn:microsoft.com/office/officeart/2011/layout/HexagonRadial"/>
    <dgm:cxn modelId="{2ACE410C-E48F-49DA-9561-12B63C28D0FC}" type="presParOf" srcId="{FE10E722-AE71-476C-89D3-4DB03C4642EB}" destId="{79DC96BC-7187-4416-9161-20806597217D}" srcOrd="3" destOrd="0" presId="urn:microsoft.com/office/officeart/2011/layout/HexagonRadial"/>
    <dgm:cxn modelId="{AE0F7E03-38BD-4E7F-8441-E935C5397974}" type="presParOf" srcId="{79DC96BC-7187-4416-9161-20806597217D}" destId="{0218189B-A85A-4A1D-BFEE-35B3D270695C}" srcOrd="0" destOrd="0" presId="urn:microsoft.com/office/officeart/2011/layout/HexagonRadial"/>
    <dgm:cxn modelId="{3FAE9509-5AA7-4A02-A6C5-16B165ED9BFC}" type="presParOf" srcId="{FE10E722-AE71-476C-89D3-4DB03C4642EB}" destId="{1E29E696-E609-4637-944E-C9428E22D55A}" srcOrd="4" destOrd="0" presId="urn:microsoft.com/office/officeart/2011/layout/HexagonRadial"/>
    <dgm:cxn modelId="{ECF2188F-CD3E-4E90-BA84-7840EB8115AE}" type="presParOf" srcId="{FE10E722-AE71-476C-89D3-4DB03C4642EB}" destId="{684E95CE-1F23-4B0B-8E06-886703877379}" srcOrd="5" destOrd="0" presId="urn:microsoft.com/office/officeart/2011/layout/HexagonRadial"/>
    <dgm:cxn modelId="{E2FB1651-4211-46D9-91E3-67915CA377B6}" type="presParOf" srcId="{684E95CE-1F23-4B0B-8E06-886703877379}" destId="{C0D6EFA1-4BF9-4D36-AD8C-D2A7C52FAD91}" srcOrd="0" destOrd="0" presId="urn:microsoft.com/office/officeart/2011/layout/HexagonRadial"/>
    <dgm:cxn modelId="{2EEFBE8D-B93C-4793-89A9-9A803835D4D4}" type="presParOf" srcId="{FE10E722-AE71-476C-89D3-4DB03C4642EB}" destId="{16DCE090-560A-41AC-92D5-529B9A55EB98}" srcOrd="6" destOrd="0" presId="urn:microsoft.com/office/officeart/2011/layout/HexagonRadial"/>
    <dgm:cxn modelId="{187E4F3D-D92C-4E1A-BBCF-BD5459626321}" type="presParOf" srcId="{FE10E722-AE71-476C-89D3-4DB03C4642EB}" destId="{9447565B-5E23-417B-B804-17E112136435}" srcOrd="7" destOrd="0" presId="urn:microsoft.com/office/officeart/2011/layout/HexagonRadial"/>
    <dgm:cxn modelId="{641AA838-B29E-4FE8-90FB-497D0D5B6092}" type="presParOf" srcId="{9447565B-5E23-417B-B804-17E112136435}" destId="{631B13EB-A54E-4DB5-99EE-69466E973831}" srcOrd="0" destOrd="0" presId="urn:microsoft.com/office/officeart/2011/layout/HexagonRadial"/>
    <dgm:cxn modelId="{85EFD22F-2CB6-4DA7-9591-D1D828CF236F}" type="presParOf" srcId="{FE10E722-AE71-476C-89D3-4DB03C4642EB}" destId="{164EC198-5D0B-4A80-936D-097926155B40}" srcOrd="8" destOrd="0" presId="urn:microsoft.com/office/officeart/2011/layout/HexagonRadial"/>
    <dgm:cxn modelId="{54C94B0D-6C3D-4B32-8482-A6EF8C191E19}" type="presParOf" srcId="{FE10E722-AE71-476C-89D3-4DB03C4642EB}" destId="{F9DECA9D-FDEB-4022-8DC2-80CE426D53E2}" srcOrd="9" destOrd="0" presId="urn:microsoft.com/office/officeart/2011/layout/HexagonRadial"/>
    <dgm:cxn modelId="{09BFFFED-F31C-44A1-A814-D90686E6FF8E}" type="presParOf" srcId="{F9DECA9D-FDEB-4022-8DC2-80CE426D53E2}" destId="{E6C48872-3E42-4B1E-B669-FE04481DD669}" srcOrd="0" destOrd="0" presId="urn:microsoft.com/office/officeart/2011/layout/HexagonRadial"/>
    <dgm:cxn modelId="{AD5A1AEB-94E5-486E-8421-2C9908930990}" type="presParOf" srcId="{FE10E722-AE71-476C-89D3-4DB03C4642EB}" destId="{08A0F352-5BE0-4A0F-BE10-D15CD13AAD6F}" srcOrd="10" destOrd="0" presId="urn:microsoft.com/office/officeart/2011/layout/HexagonRadial"/>
    <dgm:cxn modelId="{19E129AA-98FF-425F-A30D-5FB43B283641}" type="presParOf" srcId="{FE10E722-AE71-476C-89D3-4DB03C4642EB}" destId="{44300302-990E-4C3A-AD08-C369D573AAA9}" srcOrd="11" destOrd="0" presId="urn:microsoft.com/office/officeart/2011/layout/HexagonRadial"/>
    <dgm:cxn modelId="{CD5F943A-FB2B-4840-AD8C-9D41386A0CF8}" type="presParOf" srcId="{44300302-990E-4C3A-AD08-C369D573AAA9}" destId="{1A3DB16A-A7BF-44A1-8C0F-000B2B6E0A19}" srcOrd="0" destOrd="0" presId="urn:microsoft.com/office/officeart/2011/layout/HexagonRadial"/>
    <dgm:cxn modelId="{CCAFFADF-06B1-4F3D-B7E9-FEAF948A87EC}" type="presParOf" srcId="{FE10E722-AE71-476C-89D3-4DB03C4642EB}" destId="{E0311568-1383-411F-9F98-AA7D680872ED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ADC04C-504B-4F82-A0E7-D5F8CD87930C}">
      <dsp:nvSpPr>
        <dsp:cNvPr id="0" name=""/>
        <dsp:cNvSpPr/>
      </dsp:nvSpPr>
      <dsp:spPr>
        <a:xfrm>
          <a:off x="4365484" y="1403741"/>
          <a:ext cx="1784216" cy="1543419"/>
        </a:xfrm>
        <a:prstGeom prst="hexagon">
          <a:avLst>
            <a:gd name="adj" fmla="val 28570"/>
            <a:gd name="vf" fmla="val 115470"/>
          </a:avLst>
        </a:prstGeom>
        <a:solidFill>
          <a:srgbClr val="9113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/>
            <a:t>Business Systems</a:t>
          </a:r>
        </a:p>
      </dsp:txBody>
      <dsp:txXfrm>
        <a:off x="4661154" y="1659507"/>
        <a:ext cx="1192876" cy="1031887"/>
      </dsp:txXfrm>
    </dsp:sp>
    <dsp:sp modelId="{0218189B-A85A-4A1D-BFEE-35B3D270695C}">
      <dsp:nvSpPr>
        <dsp:cNvPr id="0" name=""/>
        <dsp:cNvSpPr/>
      </dsp:nvSpPr>
      <dsp:spPr>
        <a:xfrm>
          <a:off x="5482746" y="665319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F02A21-F1DE-404B-8FB5-8ED6B30A2208}">
      <dsp:nvSpPr>
        <dsp:cNvPr id="0" name=""/>
        <dsp:cNvSpPr/>
      </dsp:nvSpPr>
      <dsp:spPr>
        <a:xfrm>
          <a:off x="4529836" y="0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rgbClr val="9113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/>
            <a:t>Finance Systems</a:t>
          </a:r>
        </a:p>
      </dsp:txBody>
      <dsp:txXfrm>
        <a:off x="4772146" y="209626"/>
        <a:ext cx="977532" cy="845681"/>
      </dsp:txXfrm>
    </dsp:sp>
    <dsp:sp modelId="{C0D6EFA1-4BF9-4D36-AD8C-D2A7C52FAD91}">
      <dsp:nvSpPr>
        <dsp:cNvPr id="0" name=""/>
        <dsp:cNvSpPr/>
      </dsp:nvSpPr>
      <dsp:spPr>
        <a:xfrm>
          <a:off x="6268399" y="1749673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9E696-E609-4637-944E-C9428E22D55A}">
      <dsp:nvSpPr>
        <dsp:cNvPr id="0" name=""/>
        <dsp:cNvSpPr/>
      </dsp:nvSpPr>
      <dsp:spPr>
        <a:xfrm>
          <a:off x="5870800" y="778019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rgbClr val="9113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/>
            <a:t>Accounting Systems</a:t>
          </a:r>
        </a:p>
      </dsp:txBody>
      <dsp:txXfrm>
        <a:off x="6113110" y="987645"/>
        <a:ext cx="977532" cy="845681"/>
      </dsp:txXfrm>
    </dsp:sp>
    <dsp:sp modelId="{631B13EB-A54E-4DB5-99EE-69466E973831}">
      <dsp:nvSpPr>
        <dsp:cNvPr id="0" name=""/>
        <dsp:cNvSpPr/>
      </dsp:nvSpPr>
      <dsp:spPr>
        <a:xfrm>
          <a:off x="5722634" y="2973704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DCE090-560A-41AC-92D5-529B9A55EB98}">
      <dsp:nvSpPr>
        <dsp:cNvPr id="0" name=""/>
        <dsp:cNvSpPr/>
      </dsp:nvSpPr>
      <dsp:spPr>
        <a:xfrm>
          <a:off x="5870800" y="2307514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rgbClr val="9113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/>
            <a:t>Purchasing System</a:t>
          </a:r>
        </a:p>
      </dsp:txBody>
      <dsp:txXfrm>
        <a:off x="6113110" y="2517140"/>
        <a:ext cx="977532" cy="845681"/>
      </dsp:txXfrm>
    </dsp:sp>
    <dsp:sp modelId="{E6C48872-3E42-4B1E-B669-FE04481DD669}">
      <dsp:nvSpPr>
        <dsp:cNvPr id="0" name=""/>
        <dsp:cNvSpPr/>
      </dsp:nvSpPr>
      <dsp:spPr>
        <a:xfrm>
          <a:off x="4368804" y="3100763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4EC198-5D0B-4A80-936D-097926155B40}">
      <dsp:nvSpPr>
        <dsp:cNvPr id="0" name=""/>
        <dsp:cNvSpPr/>
      </dsp:nvSpPr>
      <dsp:spPr>
        <a:xfrm>
          <a:off x="4529836" y="3086404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rgbClr val="9113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/>
            <a:t>Sales System</a:t>
          </a:r>
        </a:p>
      </dsp:txBody>
      <dsp:txXfrm>
        <a:off x="4772146" y="3296030"/>
        <a:ext cx="977532" cy="845681"/>
      </dsp:txXfrm>
    </dsp:sp>
    <dsp:sp modelId="{1A3DB16A-A7BF-44A1-8C0F-000B2B6E0A19}">
      <dsp:nvSpPr>
        <dsp:cNvPr id="0" name=""/>
        <dsp:cNvSpPr/>
      </dsp:nvSpPr>
      <dsp:spPr>
        <a:xfrm>
          <a:off x="3570285" y="2016845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A0F352-5BE0-4A0F-BE10-D15CD13AAD6F}">
      <dsp:nvSpPr>
        <dsp:cNvPr id="0" name=""/>
        <dsp:cNvSpPr/>
      </dsp:nvSpPr>
      <dsp:spPr>
        <a:xfrm>
          <a:off x="3182646" y="2308384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rgbClr val="9113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/>
            <a:t>Maintenance of </a:t>
          </a:r>
          <a:r>
            <a:rPr lang="en-ZA" sz="1300" kern="1200" dirty="0" err="1"/>
            <a:t>Registars</a:t>
          </a:r>
          <a:endParaRPr lang="en-ZA" sz="1300" kern="1200" dirty="0"/>
        </a:p>
      </dsp:txBody>
      <dsp:txXfrm>
        <a:off x="3424956" y="2518010"/>
        <a:ext cx="977532" cy="845681"/>
      </dsp:txXfrm>
    </dsp:sp>
    <dsp:sp modelId="{E0311568-1383-411F-9F98-AA7D680872ED}">
      <dsp:nvSpPr>
        <dsp:cNvPr id="0" name=""/>
        <dsp:cNvSpPr/>
      </dsp:nvSpPr>
      <dsp:spPr>
        <a:xfrm>
          <a:off x="3182646" y="776278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rgbClr val="91131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 dirty="0"/>
            <a:t>Approval of requisition orders – travel </a:t>
          </a:r>
        </a:p>
      </dsp:txBody>
      <dsp:txXfrm>
        <a:off x="3424956" y="985904"/>
        <a:ext cx="977532" cy="8456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A5183E-76D1-E74E-ABA8-04E20E62AC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5F0FCD-DBDC-3D40-AB19-E75F984882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9DF95-1CA3-6346-8DD8-CFF559A87799}" type="datetimeFigureOut">
              <a:rPr lang="en-US" smtClean="0"/>
              <a:t>1/19/23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BC085-7257-2A43-A573-2C10B1FEAD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8B398-2929-3D4D-BB3D-74A490D30D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27336-1C29-2746-A667-530AF769C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20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44A962-5F26-714B-ABCC-2EED84D58705}" type="datetimeFigureOut">
              <a:rPr lang="en-US" smtClean="0"/>
              <a:t>1/19/23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E3A59-D0C5-F149-8E44-45F75E1A2B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5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DE3A59-D0C5-F149-8E44-45F75E1A2B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3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B7294C4E-CDEF-9CEA-DC82-292DD21991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227" y="5341144"/>
            <a:ext cx="9144000" cy="477837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2000">
                <a:solidFill>
                  <a:srgbClr val="C7C9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227" y="5902093"/>
            <a:ext cx="9144000" cy="365125"/>
          </a:xfrm>
        </p:spPr>
        <p:txBody>
          <a:bodyPr/>
          <a:lstStyle>
            <a:lvl1pPr marL="0" indent="0" algn="r">
              <a:buNone/>
              <a:defRPr sz="1600" spc="300">
                <a:solidFill>
                  <a:srgbClr val="F4782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9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523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59EE6CB3-3B56-244A-92CA-377F12096F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080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8B4C453E-5421-3B4A-9C7A-8104E905D8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861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5BA24A8D-27C8-EF45-85F4-3EF41AC9A0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742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F57F183F-38DD-FF48-AF63-D36DFB5FEE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106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EC19FA07-8EB9-AA46-BB15-29EEF55CC6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762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9D223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034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CD31BE8-180C-3AE6-74ED-EDAB42F935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F4782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630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2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E0C33-1452-D240-B177-C5F0C33B0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457544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AD9CDF0-1B00-CA49-9F16-B736C86C1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72200" y="1457543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815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495800" cy="27699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7029" y="365126"/>
            <a:ext cx="5736771" cy="5811837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244959"/>
            <a:ext cx="4495800" cy="1065784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4156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B392CC25-AE71-9548-A549-8BD1C4A3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3" r:id="rId3"/>
    <p:sldLayoutId id="2147483650" r:id="rId4"/>
    <p:sldLayoutId id="2147483661" r:id="rId5"/>
    <p:sldLayoutId id="2147483662" r:id="rId6"/>
    <p:sldLayoutId id="2147483651" r:id="rId7"/>
    <p:sldLayoutId id="2147483666" r:id="rId8"/>
    <p:sldLayoutId id="2147483664" r:id="rId9"/>
    <p:sldLayoutId id="2147483655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343741"/>
          </a:solidFill>
          <a:latin typeface="Helvetica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49544E0-9FDB-8E47-9988-B1C6774D7C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64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F967A-66F7-4536-8BB1-B5D22052FE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Logbook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49620-DF04-F9CB-FCD7-38347C882B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Module 7:Administration Process</a:t>
            </a:r>
          </a:p>
        </p:txBody>
      </p:sp>
    </p:spTree>
    <p:extLst>
      <p:ext uri="{BB962C8B-B14F-4D97-AF65-F5344CB8AC3E}">
        <p14:creationId xmlns:p14="http://schemas.microsoft.com/office/powerpoint/2010/main" val="348796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7E3DC35-74DE-0A3A-FA99-1EC7BEF9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Administration Environment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D9572D-33C5-CA81-DAEC-9808D8F21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Working knowledge and understanding of the administration systems that are utilized by the estate agency</a:t>
            </a:r>
          </a:p>
          <a:p>
            <a:r>
              <a:rPr lang="en-US" dirty="0"/>
              <a:t>Be aware of the following elements: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Approved policies and procedures adopted by the agency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Approved administrative systems </a:t>
            </a:r>
            <a:r>
              <a:rPr lang="en-US" dirty="0" err="1"/>
              <a:t>utilised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Filing system used by agency with special reference to the maintenance of files and retrieval thereof.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71E929C-E045-BCA6-2D95-C07B28869B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63817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193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8D14-2146-366F-BCEF-061DBA8AF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Administration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EDD72-800C-DFBD-C67C-9B9BFA6131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While respecting the confidentiality of certain information, interns should be apprised by principal of: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Methods implemented by agency to ensure that all records are maintained.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Filing system of the enterprise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Database used to store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Statistics related to number of telephone  calls generated classified and display advertisements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Number of showings required for each concluded sale/lease.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Advertisement costs as a percentage of commission earned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F5B30A-6367-3F2F-187D-3BEDD90154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526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8D14-2146-366F-BCEF-061DBA8AF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Administration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EDD72-800C-DFBD-C67C-9B9BFA6131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Number of mandates required for the making of each separate sale.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Number of telephone and other contracts needed to obtain each  mandate listed.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Agency budget or your own marketing budget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Invoice related to the agency – copier, water dispenser, coffee machine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Any agency inhouse related evidence  - sanitization, covid protocol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DD70C7-DD6B-A6FB-8351-F226B0FA75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247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B1FD5-5716-7360-7223-ADF1CAA2C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Administration Process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2AF9BD-0020-9F02-1244-3E850EFE9A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C1148BA-D467-D1C6-ADD9-F428C042F8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82030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8646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blackboard, light&#10;&#10;Description automatically generated">
            <a:extLst>
              <a:ext uri="{FF2B5EF4-FFF2-40B4-BE49-F238E27FC236}">
                <a16:creationId xmlns:a16="http://schemas.microsoft.com/office/drawing/2014/main" id="{A8D5AC94-D564-21D5-8688-CCF0A5E518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30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6B766-E0B8-5844-3FE2-15C109EE2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99885-859F-9EA0-8256-61BEB39DF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Complete Administration Environment (pages 85 – 87)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Provide evidence accordingly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Obtain performance appraisal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8F6F7-A99E-67FC-D62C-8AE727A8BE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To do before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541615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A69A1-6D8C-2887-ACB3-90044D984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A14E2-0F51-C946-5DA8-AF0D94411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File up to date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A1919F-03B7-72AF-DCFB-3F6F8D1EE1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Have ready for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3682509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0AD6B-2BB3-1243-EC02-840131FAF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9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9007</TotalTime>
  <Words>243</Words>
  <Application>Microsoft Macintosh PowerPoint</Application>
  <PresentationFormat>Widescreen</PresentationFormat>
  <Paragraphs>39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Helvetica</vt:lpstr>
      <vt:lpstr>Office Theme</vt:lpstr>
      <vt:lpstr>PowerPoint Presentation</vt:lpstr>
      <vt:lpstr>Logbook Training</vt:lpstr>
      <vt:lpstr>Administration Environment</vt:lpstr>
      <vt:lpstr>Administration</vt:lpstr>
      <vt:lpstr>Administration</vt:lpstr>
      <vt:lpstr>Administration Process</vt:lpstr>
      <vt:lpstr>PowerPoint Presentation</vt:lpstr>
      <vt:lpstr>Activities</vt:lpstr>
      <vt:lpstr>Preparation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complete an OTP</dc:title>
  <dc:creator>Madelaine du Plessis</dc:creator>
  <cp:lastModifiedBy>Madelaine du Plessis</cp:lastModifiedBy>
  <cp:revision>58</cp:revision>
  <dcterms:created xsi:type="dcterms:W3CDTF">2021-12-20T14:09:17Z</dcterms:created>
  <dcterms:modified xsi:type="dcterms:W3CDTF">2023-01-20T07:33:51Z</dcterms:modified>
</cp:coreProperties>
</file>