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1"/>
  </p:notesMasterIdLst>
  <p:handoutMasterIdLst>
    <p:handoutMasterId r:id="rId22"/>
  </p:handoutMasterIdLst>
  <p:sldIdLst>
    <p:sldId id="323" r:id="rId2"/>
    <p:sldId id="332" r:id="rId3"/>
    <p:sldId id="333" r:id="rId4"/>
    <p:sldId id="334" r:id="rId5"/>
    <p:sldId id="335" r:id="rId6"/>
    <p:sldId id="336" r:id="rId7"/>
    <p:sldId id="337" r:id="rId8"/>
    <p:sldId id="338" r:id="rId9"/>
    <p:sldId id="339" r:id="rId10"/>
    <p:sldId id="340" r:id="rId11"/>
    <p:sldId id="341" r:id="rId12"/>
    <p:sldId id="342" r:id="rId13"/>
    <p:sldId id="343" r:id="rId14"/>
    <p:sldId id="331" r:id="rId15"/>
    <p:sldId id="329" r:id="rId16"/>
    <p:sldId id="330" r:id="rId17"/>
    <p:sldId id="321" r:id="rId18"/>
    <p:sldId id="261" r:id="rId19"/>
    <p:sldId id="263"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D2235"/>
    <a:srgbClr val="63002C"/>
    <a:srgbClr val="F47820"/>
    <a:srgbClr val="343741"/>
    <a:srgbClr val="C7C9C8"/>
    <a:srgbClr val="F5792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6486"/>
    <p:restoredTop sz="94362" autoAdjust="0"/>
  </p:normalViewPr>
  <p:slideViewPr>
    <p:cSldViewPr snapToGrid="0" snapToObjects="1">
      <p:cViewPr>
        <p:scale>
          <a:sx n="85" d="100"/>
          <a:sy n="85" d="100"/>
        </p:scale>
        <p:origin x="144" y="712"/>
      </p:cViewPr>
      <p:guideLst/>
    </p:cSldViewPr>
  </p:slideViewPr>
  <p:outlineViewPr>
    <p:cViewPr>
      <p:scale>
        <a:sx n="33" d="100"/>
        <a:sy n="33" d="100"/>
      </p:scale>
      <p:origin x="0" y="-7608"/>
    </p:cViewPr>
  </p:outlineViewPr>
  <p:notesTextViewPr>
    <p:cViewPr>
      <p:scale>
        <a:sx n="1" d="1"/>
        <a:sy n="1" d="1"/>
      </p:scale>
      <p:origin x="0" y="0"/>
    </p:cViewPr>
  </p:notesTextViewPr>
  <p:notesViewPr>
    <p:cSldViewPr snapToGrid="0" snapToObjects="1">
      <p:cViewPr varScale="1">
        <p:scale>
          <a:sx n="83" d="100"/>
          <a:sy n="83" d="100"/>
        </p:scale>
        <p:origin x="3992" y="19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1909088-6D88-C340-9EF5-1E6F2E18B00F}" type="doc">
      <dgm:prSet loTypeId="urn:microsoft.com/office/officeart/2005/8/layout/default" loCatId="process" qsTypeId="urn:microsoft.com/office/officeart/2005/8/quickstyle/simple1" qsCatId="simple" csTypeId="urn:microsoft.com/office/officeart/2005/8/colors/accent1_2" csCatId="accent1" phldr="1"/>
      <dgm:spPr/>
      <dgm:t>
        <a:bodyPr/>
        <a:lstStyle/>
        <a:p>
          <a:endParaRPr lang="en-GB"/>
        </a:p>
      </dgm:t>
    </dgm:pt>
    <dgm:pt modelId="{802295B3-6C3A-9844-824E-71ECA5F9D4ED}">
      <dgm:prSet/>
      <dgm:spPr>
        <a:solidFill>
          <a:srgbClr val="9D2235">
            <a:alpha val="30000"/>
          </a:srgbClr>
        </a:solidFill>
      </dgm:spPr>
      <dgm:t>
        <a:bodyPr/>
        <a:lstStyle/>
        <a:p>
          <a:r>
            <a:rPr lang="en-US" dirty="0"/>
            <a:t>Verbal warning</a:t>
          </a:r>
          <a:endParaRPr lang="en-ZA" dirty="0"/>
        </a:p>
      </dgm:t>
    </dgm:pt>
    <dgm:pt modelId="{A26ECCF0-7A56-A142-A2E6-87F877B6E5BE}" type="parTrans" cxnId="{FF744093-C066-3444-AA4E-EB27A0105D6A}">
      <dgm:prSet/>
      <dgm:spPr/>
      <dgm:t>
        <a:bodyPr/>
        <a:lstStyle/>
        <a:p>
          <a:endParaRPr lang="en-GB"/>
        </a:p>
      </dgm:t>
    </dgm:pt>
    <dgm:pt modelId="{5616FACF-DFEB-2844-B727-8C139160354A}" type="sibTrans" cxnId="{FF744093-C066-3444-AA4E-EB27A0105D6A}">
      <dgm:prSet/>
      <dgm:spPr/>
      <dgm:t>
        <a:bodyPr/>
        <a:lstStyle/>
        <a:p>
          <a:endParaRPr lang="en-GB"/>
        </a:p>
      </dgm:t>
    </dgm:pt>
    <dgm:pt modelId="{C6A4E054-A2E2-624A-95D8-FC6DDF7E5C24}">
      <dgm:prSet/>
      <dgm:spPr>
        <a:solidFill>
          <a:srgbClr val="9D2235">
            <a:alpha val="50000"/>
          </a:srgbClr>
        </a:solidFill>
      </dgm:spPr>
      <dgm:t>
        <a:bodyPr/>
        <a:lstStyle/>
        <a:p>
          <a:r>
            <a:rPr lang="en-US" dirty="0"/>
            <a:t>Written warning</a:t>
          </a:r>
          <a:endParaRPr lang="en-ZA" dirty="0"/>
        </a:p>
      </dgm:t>
    </dgm:pt>
    <dgm:pt modelId="{CCFED8B1-B66B-244D-9D60-316FE356051B}" type="parTrans" cxnId="{728DF4B4-E68C-0F4E-B235-FCC01859C046}">
      <dgm:prSet/>
      <dgm:spPr/>
      <dgm:t>
        <a:bodyPr/>
        <a:lstStyle/>
        <a:p>
          <a:endParaRPr lang="en-GB"/>
        </a:p>
      </dgm:t>
    </dgm:pt>
    <dgm:pt modelId="{3CB5F302-A2AF-3B4C-9047-AC6902B3EDCD}" type="sibTrans" cxnId="{728DF4B4-E68C-0F4E-B235-FCC01859C046}">
      <dgm:prSet/>
      <dgm:spPr/>
      <dgm:t>
        <a:bodyPr/>
        <a:lstStyle/>
        <a:p>
          <a:endParaRPr lang="en-GB"/>
        </a:p>
      </dgm:t>
    </dgm:pt>
    <dgm:pt modelId="{203273D9-FF77-FB42-AB72-E3FB1236D7EF}">
      <dgm:prSet/>
      <dgm:spPr>
        <a:solidFill>
          <a:srgbClr val="9D2235">
            <a:alpha val="70000"/>
          </a:srgbClr>
        </a:solidFill>
      </dgm:spPr>
      <dgm:t>
        <a:bodyPr/>
        <a:lstStyle/>
        <a:p>
          <a:r>
            <a:rPr lang="en-US" dirty="0"/>
            <a:t>Final written warning</a:t>
          </a:r>
          <a:endParaRPr lang="en-ZA" dirty="0"/>
        </a:p>
      </dgm:t>
    </dgm:pt>
    <dgm:pt modelId="{10E05DC4-0302-A347-818E-2AB5BBDB6E40}" type="parTrans" cxnId="{4245B722-E51E-1A47-A031-58D37FEF0852}">
      <dgm:prSet/>
      <dgm:spPr/>
      <dgm:t>
        <a:bodyPr/>
        <a:lstStyle/>
        <a:p>
          <a:endParaRPr lang="en-GB"/>
        </a:p>
      </dgm:t>
    </dgm:pt>
    <dgm:pt modelId="{72569757-3A84-E947-8073-93D8BC42F5B5}" type="sibTrans" cxnId="{4245B722-E51E-1A47-A031-58D37FEF0852}">
      <dgm:prSet/>
      <dgm:spPr/>
      <dgm:t>
        <a:bodyPr/>
        <a:lstStyle/>
        <a:p>
          <a:endParaRPr lang="en-GB"/>
        </a:p>
      </dgm:t>
    </dgm:pt>
    <dgm:pt modelId="{99913E49-559C-E344-BA98-0FFC84CC4E79}">
      <dgm:prSet/>
      <dgm:spPr>
        <a:solidFill>
          <a:srgbClr val="9D2235">
            <a:alpha val="90000"/>
          </a:srgbClr>
        </a:solidFill>
      </dgm:spPr>
      <dgm:t>
        <a:bodyPr/>
        <a:lstStyle/>
        <a:p>
          <a:r>
            <a:rPr lang="en-US"/>
            <a:t>Suspension</a:t>
          </a:r>
          <a:endParaRPr lang="en-ZA"/>
        </a:p>
      </dgm:t>
    </dgm:pt>
    <dgm:pt modelId="{5A6050FF-E266-2A47-97DA-9876EFD3A1C7}" type="parTrans" cxnId="{EC8910F3-DDF1-2B4F-A89D-24F7286CDC42}">
      <dgm:prSet/>
      <dgm:spPr/>
      <dgm:t>
        <a:bodyPr/>
        <a:lstStyle/>
        <a:p>
          <a:endParaRPr lang="en-GB"/>
        </a:p>
      </dgm:t>
    </dgm:pt>
    <dgm:pt modelId="{A6AADE7A-DA86-8142-8CC4-77AD7EE63FE0}" type="sibTrans" cxnId="{EC8910F3-DDF1-2B4F-A89D-24F7286CDC42}">
      <dgm:prSet/>
      <dgm:spPr/>
      <dgm:t>
        <a:bodyPr/>
        <a:lstStyle/>
        <a:p>
          <a:endParaRPr lang="en-GB"/>
        </a:p>
      </dgm:t>
    </dgm:pt>
    <dgm:pt modelId="{7B673AD0-6D77-B046-93AE-67706B4CB536}">
      <dgm:prSet/>
      <dgm:spPr>
        <a:solidFill>
          <a:srgbClr val="9D2235"/>
        </a:solidFill>
      </dgm:spPr>
      <dgm:t>
        <a:bodyPr/>
        <a:lstStyle/>
        <a:p>
          <a:r>
            <a:rPr lang="en-US"/>
            <a:t>Demotions</a:t>
          </a:r>
          <a:endParaRPr lang="en-ZA"/>
        </a:p>
      </dgm:t>
    </dgm:pt>
    <dgm:pt modelId="{2D5EFBFD-8F9C-3D49-920A-30D2BFB14EF9}" type="parTrans" cxnId="{7EA2A696-C51C-6543-B408-FE4BD0DC5950}">
      <dgm:prSet/>
      <dgm:spPr/>
      <dgm:t>
        <a:bodyPr/>
        <a:lstStyle/>
        <a:p>
          <a:endParaRPr lang="en-GB"/>
        </a:p>
      </dgm:t>
    </dgm:pt>
    <dgm:pt modelId="{5CDD96CB-2679-5C44-B0C6-85D6604C0463}" type="sibTrans" cxnId="{7EA2A696-C51C-6543-B408-FE4BD0DC5950}">
      <dgm:prSet/>
      <dgm:spPr/>
      <dgm:t>
        <a:bodyPr/>
        <a:lstStyle/>
        <a:p>
          <a:endParaRPr lang="en-GB"/>
        </a:p>
      </dgm:t>
    </dgm:pt>
    <dgm:pt modelId="{0C6A1E92-036A-2A40-88C8-40FEA0B4EF09}" type="pres">
      <dgm:prSet presAssocID="{D1909088-6D88-C340-9EF5-1E6F2E18B00F}" presName="diagram" presStyleCnt="0">
        <dgm:presLayoutVars>
          <dgm:dir/>
          <dgm:resizeHandles val="exact"/>
        </dgm:presLayoutVars>
      </dgm:prSet>
      <dgm:spPr/>
    </dgm:pt>
    <dgm:pt modelId="{EFCEF49D-CF58-BC41-B8F7-587B738331A9}" type="pres">
      <dgm:prSet presAssocID="{802295B3-6C3A-9844-824E-71ECA5F9D4ED}" presName="node" presStyleLbl="node1" presStyleIdx="0" presStyleCnt="5">
        <dgm:presLayoutVars>
          <dgm:bulletEnabled val="1"/>
        </dgm:presLayoutVars>
      </dgm:prSet>
      <dgm:spPr/>
    </dgm:pt>
    <dgm:pt modelId="{C8BE6BD0-040B-1E40-830A-FDC37E655B3B}" type="pres">
      <dgm:prSet presAssocID="{5616FACF-DFEB-2844-B727-8C139160354A}" presName="sibTrans" presStyleCnt="0"/>
      <dgm:spPr/>
    </dgm:pt>
    <dgm:pt modelId="{B23263B2-F747-EA44-90B1-D3D18C274C5B}" type="pres">
      <dgm:prSet presAssocID="{C6A4E054-A2E2-624A-95D8-FC6DDF7E5C24}" presName="node" presStyleLbl="node1" presStyleIdx="1" presStyleCnt="5">
        <dgm:presLayoutVars>
          <dgm:bulletEnabled val="1"/>
        </dgm:presLayoutVars>
      </dgm:prSet>
      <dgm:spPr/>
    </dgm:pt>
    <dgm:pt modelId="{2F263E3F-EB72-3744-A94B-5554282579E6}" type="pres">
      <dgm:prSet presAssocID="{3CB5F302-A2AF-3B4C-9047-AC6902B3EDCD}" presName="sibTrans" presStyleCnt="0"/>
      <dgm:spPr/>
    </dgm:pt>
    <dgm:pt modelId="{82C277CA-4F35-FE48-BE50-8D7A2AD896F0}" type="pres">
      <dgm:prSet presAssocID="{203273D9-FF77-FB42-AB72-E3FB1236D7EF}" presName="node" presStyleLbl="node1" presStyleIdx="2" presStyleCnt="5">
        <dgm:presLayoutVars>
          <dgm:bulletEnabled val="1"/>
        </dgm:presLayoutVars>
      </dgm:prSet>
      <dgm:spPr/>
    </dgm:pt>
    <dgm:pt modelId="{575B5794-9D27-6046-9234-E92FAA64D9DE}" type="pres">
      <dgm:prSet presAssocID="{72569757-3A84-E947-8073-93D8BC42F5B5}" presName="sibTrans" presStyleCnt="0"/>
      <dgm:spPr/>
    </dgm:pt>
    <dgm:pt modelId="{DB84BFF4-2A6D-0E48-8A0E-3CAD5FF3A11F}" type="pres">
      <dgm:prSet presAssocID="{99913E49-559C-E344-BA98-0FFC84CC4E79}" presName="node" presStyleLbl="node1" presStyleIdx="3" presStyleCnt="5">
        <dgm:presLayoutVars>
          <dgm:bulletEnabled val="1"/>
        </dgm:presLayoutVars>
      </dgm:prSet>
      <dgm:spPr/>
    </dgm:pt>
    <dgm:pt modelId="{5F18A7F4-7170-3D42-B4D7-8412BADD3456}" type="pres">
      <dgm:prSet presAssocID="{A6AADE7A-DA86-8142-8CC4-77AD7EE63FE0}" presName="sibTrans" presStyleCnt="0"/>
      <dgm:spPr/>
    </dgm:pt>
    <dgm:pt modelId="{86E43BBB-A93C-844B-9B0F-4564983EE536}" type="pres">
      <dgm:prSet presAssocID="{7B673AD0-6D77-B046-93AE-67706B4CB536}" presName="node" presStyleLbl="node1" presStyleIdx="4" presStyleCnt="5">
        <dgm:presLayoutVars>
          <dgm:bulletEnabled val="1"/>
        </dgm:presLayoutVars>
      </dgm:prSet>
      <dgm:spPr/>
    </dgm:pt>
  </dgm:ptLst>
  <dgm:cxnLst>
    <dgm:cxn modelId="{4245B722-E51E-1A47-A031-58D37FEF0852}" srcId="{D1909088-6D88-C340-9EF5-1E6F2E18B00F}" destId="{203273D9-FF77-FB42-AB72-E3FB1236D7EF}" srcOrd="2" destOrd="0" parTransId="{10E05DC4-0302-A347-818E-2AB5BBDB6E40}" sibTransId="{72569757-3A84-E947-8073-93D8BC42F5B5}"/>
    <dgm:cxn modelId="{BFC31228-F111-4C47-8AB9-A146F2BED4AE}" type="presOf" srcId="{D1909088-6D88-C340-9EF5-1E6F2E18B00F}" destId="{0C6A1E92-036A-2A40-88C8-40FEA0B4EF09}" srcOrd="0" destOrd="0" presId="urn:microsoft.com/office/officeart/2005/8/layout/default"/>
    <dgm:cxn modelId="{0526D931-B04F-1042-8C86-D139925F62E7}" type="presOf" srcId="{802295B3-6C3A-9844-824E-71ECA5F9D4ED}" destId="{EFCEF49D-CF58-BC41-B8F7-587B738331A9}" srcOrd="0" destOrd="0" presId="urn:microsoft.com/office/officeart/2005/8/layout/default"/>
    <dgm:cxn modelId="{FF744093-C066-3444-AA4E-EB27A0105D6A}" srcId="{D1909088-6D88-C340-9EF5-1E6F2E18B00F}" destId="{802295B3-6C3A-9844-824E-71ECA5F9D4ED}" srcOrd="0" destOrd="0" parTransId="{A26ECCF0-7A56-A142-A2E6-87F877B6E5BE}" sibTransId="{5616FACF-DFEB-2844-B727-8C139160354A}"/>
    <dgm:cxn modelId="{7EA2A696-C51C-6543-B408-FE4BD0DC5950}" srcId="{D1909088-6D88-C340-9EF5-1E6F2E18B00F}" destId="{7B673AD0-6D77-B046-93AE-67706B4CB536}" srcOrd="4" destOrd="0" parTransId="{2D5EFBFD-8F9C-3D49-920A-30D2BFB14EF9}" sibTransId="{5CDD96CB-2679-5C44-B0C6-85D6604C0463}"/>
    <dgm:cxn modelId="{D72FACA8-1DBF-C14B-9CE5-434BC20079DF}" type="presOf" srcId="{7B673AD0-6D77-B046-93AE-67706B4CB536}" destId="{86E43BBB-A93C-844B-9B0F-4564983EE536}" srcOrd="0" destOrd="0" presId="urn:microsoft.com/office/officeart/2005/8/layout/default"/>
    <dgm:cxn modelId="{728DF4B4-E68C-0F4E-B235-FCC01859C046}" srcId="{D1909088-6D88-C340-9EF5-1E6F2E18B00F}" destId="{C6A4E054-A2E2-624A-95D8-FC6DDF7E5C24}" srcOrd="1" destOrd="0" parTransId="{CCFED8B1-B66B-244D-9D60-316FE356051B}" sibTransId="{3CB5F302-A2AF-3B4C-9047-AC6902B3EDCD}"/>
    <dgm:cxn modelId="{4F9CB0C1-E2A9-DB45-98F9-45C0E19DAF9B}" type="presOf" srcId="{203273D9-FF77-FB42-AB72-E3FB1236D7EF}" destId="{82C277CA-4F35-FE48-BE50-8D7A2AD896F0}" srcOrd="0" destOrd="0" presId="urn:microsoft.com/office/officeart/2005/8/layout/default"/>
    <dgm:cxn modelId="{3A457FEC-8DDC-1D41-A941-C6C31CC63314}" type="presOf" srcId="{C6A4E054-A2E2-624A-95D8-FC6DDF7E5C24}" destId="{B23263B2-F747-EA44-90B1-D3D18C274C5B}" srcOrd="0" destOrd="0" presId="urn:microsoft.com/office/officeart/2005/8/layout/default"/>
    <dgm:cxn modelId="{EC8910F3-DDF1-2B4F-A89D-24F7286CDC42}" srcId="{D1909088-6D88-C340-9EF5-1E6F2E18B00F}" destId="{99913E49-559C-E344-BA98-0FFC84CC4E79}" srcOrd="3" destOrd="0" parTransId="{5A6050FF-E266-2A47-97DA-9876EFD3A1C7}" sibTransId="{A6AADE7A-DA86-8142-8CC4-77AD7EE63FE0}"/>
    <dgm:cxn modelId="{D660E6F9-85A5-B34B-BD7B-7A2C69A6B3AF}" type="presOf" srcId="{99913E49-559C-E344-BA98-0FFC84CC4E79}" destId="{DB84BFF4-2A6D-0E48-8A0E-3CAD5FF3A11F}" srcOrd="0" destOrd="0" presId="urn:microsoft.com/office/officeart/2005/8/layout/default"/>
    <dgm:cxn modelId="{2763F2C3-DB89-8D45-9B92-B8B6E256F748}" type="presParOf" srcId="{0C6A1E92-036A-2A40-88C8-40FEA0B4EF09}" destId="{EFCEF49D-CF58-BC41-B8F7-587B738331A9}" srcOrd="0" destOrd="0" presId="urn:microsoft.com/office/officeart/2005/8/layout/default"/>
    <dgm:cxn modelId="{0B8B0B14-88C6-D944-8E09-A18C4D0F456B}" type="presParOf" srcId="{0C6A1E92-036A-2A40-88C8-40FEA0B4EF09}" destId="{C8BE6BD0-040B-1E40-830A-FDC37E655B3B}" srcOrd="1" destOrd="0" presId="urn:microsoft.com/office/officeart/2005/8/layout/default"/>
    <dgm:cxn modelId="{E631BC4F-A22F-514E-97C7-7DFB086D0CAE}" type="presParOf" srcId="{0C6A1E92-036A-2A40-88C8-40FEA0B4EF09}" destId="{B23263B2-F747-EA44-90B1-D3D18C274C5B}" srcOrd="2" destOrd="0" presId="urn:microsoft.com/office/officeart/2005/8/layout/default"/>
    <dgm:cxn modelId="{8501E52F-1AFF-0541-8BE0-5AEBC8AF66C9}" type="presParOf" srcId="{0C6A1E92-036A-2A40-88C8-40FEA0B4EF09}" destId="{2F263E3F-EB72-3744-A94B-5554282579E6}" srcOrd="3" destOrd="0" presId="urn:microsoft.com/office/officeart/2005/8/layout/default"/>
    <dgm:cxn modelId="{A5932B38-3838-C040-8ADB-FA482567B2B5}" type="presParOf" srcId="{0C6A1E92-036A-2A40-88C8-40FEA0B4EF09}" destId="{82C277CA-4F35-FE48-BE50-8D7A2AD896F0}" srcOrd="4" destOrd="0" presId="urn:microsoft.com/office/officeart/2005/8/layout/default"/>
    <dgm:cxn modelId="{DC7B790C-2E22-CE47-A129-C05CDC904AAA}" type="presParOf" srcId="{0C6A1E92-036A-2A40-88C8-40FEA0B4EF09}" destId="{575B5794-9D27-6046-9234-E92FAA64D9DE}" srcOrd="5" destOrd="0" presId="urn:microsoft.com/office/officeart/2005/8/layout/default"/>
    <dgm:cxn modelId="{FA31A8F3-4A22-4148-99BB-37766FFE6F2D}" type="presParOf" srcId="{0C6A1E92-036A-2A40-88C8-40FEA0B4EF09}" destId="{DB84BFF4-2A6D-0E48-8A0E-3CAD5FF3A11F}" srcOrd="6" destOrd="0" presId="urn:microsoft.com/office/officeart/2005/8/layout/default"/>
    <dgm:cxn modelId="{88C55919-658F-8F4E-9CB0-097D1D05C7E2}" type="presParOf" srcId="{0C6A1E92-036A-2A40-88C8-40FEA0B4EF09}" destId="{5F18A7F4-7170-3D42-B4D7-8412BADD3456}" srcOrd="7" destOrd="0" presId="urn:microsoft.com/office/officeart/2005/8/layout/default"/>
    <dgm:cxn modelId="{67A48174-1696-4749-9B94-D5E83BAA367A}" type="presParOf" srcId="{0C6A1E92-036A-2A40-88C8-40FEA0B4EF09}" destId="{86E43BBB-A93C-844B-9B0F-4564983EE536}"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CEF49D-CF58-BC41-B8F7-587B738331A9}">
      <dsp:nvSpPr>
        <dsp:cNvPr id="0" name=""/>
        <dsp:cNvSpPr/>
      </dsp:nvSpPr>
      <dsp:spPr>
        <a:xfrm>
          <a:off x="0" y="39687"/>
          <a:ext cx="3286125" cy="1971675"/>
        </a:xfrm>
        <a:prstGeom prst="rect">
          <a:avLst/>
        </a:prstGeom>
        <a:solidFill>
          <a:srgbClr val="9D2235">
            <a:alpha val="3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ctr" defTabSz="2000250">
            <a:lnSpc>
              <a:spcPct val="90000"/>
            </a:lnSpc>
            <a:spcBef>
              <a:spcPct val="0"/>
            </a:spcBef>
            <a:spcAft>
              <a:spcPct val="35000"/>
            </a:spcAft>
            <a:buNone/>
          </a:pPr>
          <a:r>
            <a:rPr lang="en-US" sz="4500" kern="1200" dirty="0"/>
            <a:t>Verbal warning</a:t>
          </a:r>
          <a:endParaRPr lang="en-ZA" sz="4500" kern="1200" dirty="0"/>
        </a:p>
      </dsp:txBody>
      <dsp:txXfrm>
        <a:off x="0" y="39687"/>
        <a:ext cx="3286125" cy="1971675"/>
      </dsp:txXfrm>
    </dsp:sp>
    <dsp:sp modelId="{B23263B2-F747-EA44-90B1-D3D18C274C5B}">
      <dsp:nvSpPr>
        <dsp:cNvPr id="0" name=""/>
        <dsp:cNvSpPr/>
      </dsp:nvSpPr>
      <dsp:spPr>
        <a:xfrm>
          <a:off x="3614737" y="39687"/>
          <a:ext cx="3286125" cy="1971675"/>
        </a:xfrm>
        <a:prstGeom prst="rect">
          <a:avLst/>
        </a:prstGeom>
        <a:solidFill>
          <a:srgbClr val="9D2235">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ctr" defTabSz="2000250">
            <a:lnSpc>
              <a:spcPct val="90000"/>
            </a:lnSpc>
            <a:spcBef>
              <a:spcPct val="0"/>
            </a:spcBef>
            <a:spcAft>
              <a:spcPct val="35000"/>
            </a:spcAft>
            <a:buNone/>
          </a:pPr>
          <a:r>
            <a:rPr lang="en-US" sz="4500" kern="1200" dirty="0"/>
            <a:t>Written warning</a:t>
          </a:r>
          <a:endParaRPr lang="en-ZA" sz="4500" kern="1200" dirty="0"/>
        </a:p>
      </dsp:txBody>
      <dsp:txXfrm>
        <a:off x="3614737" y="39687"/>
        <a:ext cx="3286125" cy="1971675"/>
      </dsp:txXfrm>
    </dsp:sp>
    <dsp:sp modelId="{82C277CA-4F35-FE48-BE50-8D7A2AD896F0}">
      <dsp:nvSpPr>
        <dsp:cNvPr id="0" name=""/>
        <dsp:cNvSpPr/>
      </dsp:nvSpPr>
      <dsp:spPr>
        <a:xfrm>
          <a:off x="7229475" y="39687"/>
          <a:ext cx="3286125" cy="1971675"/>
        </a:xfrm>
        <a:prstGeom prst="rect">
          <a:avLst/>
        </a:prstGeom>
        <a:solidFill>
          <a:srgbClr val="9D2235">
            <a:alpha val="7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ctr" defTabSz="2000250">
            <a:lnSpc>
              <a:spcPct val="90000"/>
            </a:lnSpc>
            <a:spcBef>
              <a:spcPct val="0"/>
            </a:spcBef>
            <a:spcAft>
              <a:spcPct val="35000"/>
            </a:spcAft>
            <a:buNone/>
          </a:pPr>
          <a:r>
            <a:rPr lang="en-US" sz="4500" kern="1200" dirty="0"/>
            <a:t>Final written warning</a:t>
          </a:r>
          <a:endParaRPr lang="en-ZA" sz="4500" kern="1200" dirty="0"/>
        </a:p>
      </dsp:txBody>
      <dsp:txXfrm>
        <a:off x="7229475" y="39687"/>
        <a:ext cx="3286125" cy="1971675"/>
      </dsp:txXfrm>
    </dsp:sp>
    <dsp:sp modelId="{DB84BFF4-2A6D-0E48-8A0E-3CAD5FF3A11F}">
      <dsp:nvSpPr>
        <dsp:cNvPr id="0" name=""/>
        <dsp:cNvSpPr/>
      </dsp:nvSpPr>
      <dsp:spPr>
        <a:xfrm>
          <a:off x="1807368" y="2339975"/>
          <a:ext cx="3286125" cy="1971675"/>
        </a:xfrm>
        <a:prstGeom prst="rect">
          <a:avLst/>
        </a:prstGeom>
        <a:solidFill>
          <a:srgbClr val="9D2235">
            <a:alpha val="9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ctr" defTabSz="2000250">
            <a:lnSpc>
              <a:spcPct val="90000"/>
            </a:lnSpc>
            <a:spcBef>
              <a:spcPct val="0"/>
            </a:spcBef>
            <a:spcAft>
              <a:spcPct val="35000"/>
            </a:spcAft>
            <a:buNone/>
          </a:pPr>
          <a:r>
            <a:rPr lang="en-US" sz="4500" kern="1200"/>
            <a:t>Suspension</a:t>
          </a:r>
          <a:endParaRPr lang="en-ZA" sz="4500" kern="1200"/>
        </a:p>
      </dsp:txBody>
      <dsp:txXfrm>
        <a:off x="1807368" y="2339975"/>
        <a:ext cx="3286125" cy="1971675"/>
      </dsp:txXfrm>
    </dsp:sp>
    <dsp:sp modelId="{86E43BBB-A93C-844B-9B0F-4564983EE536}">
      <dsp:nvSpPr>
        <dsp:cNvPr id="0" name=""/>
        <dsp:cNvSpPr/>
      </dsp:nvSpPr>
      <dsp:spPr>
        <a:xfrm>
          <a:off x="5422106" y="2339975"/>
          <a:ext cx="3286125" cy="1971675"/>
        </a:xfrm>
        <a:prstGeom prst="rect">
          <a:avLst/>
        </a:prstGeom>
        <a:solidFill>
          <a:srgbClr val="9D223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ctr" defTabSz="2000250">
            <a:lnSpc>
              <a:spcPct val="90000"/>
            </a:lnSpc>
            <a:spcBef>
              <a:spcPct val="0"/>
            </a:spcBef>
            <a:spcAft>
              <a:spcPct val="35000"/>
            </a:spcAft>
            <a:buNone/>
          </a:pPr>
          <a:r>
            <a:rPr lang="en-US" sz="4500" kern="1200"/>
            <a:t>Demotions</a:t>
          </a:r>
          <a:endParaRPr lang="en-ZA" sz="4500" kern="1200"/>
        </a:p>
      </dsp:txBody>
      <dsp:txXfrm>
        <a:off x="5422106" y="2339975"/>
        <a:ext cx="3286125" cy="1971675"/>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3A5183E-76D1-E74E-ABA8-04E20E62AC7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A95F0FCD-DBDC-3D40-AB19-E75F9848825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479DF95-1CA3-6346-8DD8-CFF559A87799}" type="datetimeFigureOut">
              <a:rPr lang="en-US" smtClean="0"/>
              <a:t>2/23/23</a:t>
            </a:fld>
            <a:endParaRPr lang="en-US"/>
          </a:p>
        </p:txBody>
      </p:sp>
      <p:sp>
        <p:nvSpPr>
          <p:cNvPr id="4" name="Footer Placeholder 3">
            <a:extLst>
              <a:ext uri="{FF2B5EF4-FFF2-40B4-BE49-F238E27FC236}">
                <a16:creationId xmlns:a16="http://schemas.microsoft.com/office/drawing/2014/main" id="{B2EBC085-7257-2A43-A573-2C10B1FEAD0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A08B398-2929-3D4D-BB3D-74A490D30D3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E227336-1C29-2746-A667-530AF769C892}" type="slidenum">
              <a:rPr lang="en-US" smtClean="0"/>
              <a:t>‹#›</a:t>
            </a:fld>
            <a:endParaRPr lang="en-US"/>
          </a:p>
        </p:txBody>
      </p:sp>
    </p:spTree>
    <p:extLst>
      <p:ext uri="{BB962C8B-B14F-4D97-AF65-F5344CB8AC3E}">
        <p14:creationId xmlns:p14="http://schemas.microsoft.com/office/powerpoint/2010/main" val="73592042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A44A962-5F26-714B-ABCC-2EED84D58705}" type="datetimeFigureOut">
              <a:rPr lang="en-US" smtClean="0"/>
              <a:t>2/23/23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DE3A59-D0C5-F149-8E44-45F75E1A2BF4}" type="slidenum">
              <a:rPr lang="en-US" smtClean="0"/>
              <a:t>‹#›</a:t>
            </a:fld>
            <a:endParaRPr lang="en-US"/>
          </a:p>
        </p:txBody>
      </p:sp>
    </p:spTree>
    <p:extLst>
      <p:ext uri="{BB962C8B-B14F-4D97-AF65-F5344CB8AC3E}">
        <p14:creationId xmlns:p14="http://schemas.microsoft.com/office/powerpoint/2010/main" val="9075533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3" descr="Logo, company name&#10;&#10;Description automatically generated">
            <a:extLst>
              <a:ext uri="{FF2B5EF4-FFF2-40B4-BE49-F238E27FC236}">
                <a16:creationId xmlns:a16="http://schemas.microsoft.com/office/drawing/2014/main" id="{2C25D75F-875A-FDAA-3D7C-403D1FEBA7FF}"/>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DC6CB72A-A05E-E04A-8F61-C72D815A5D24}"/>
              </a:ext>
            </a:extLst>
          </p:cNvPr>
          <p:cNvSpPr>
            <a:spLocks noGrp="1"/>
          </p:cNvSpPr>
          <p:nvPr>
            <p:ph type="ctrTitle"/>
          </p:nvPr>
        </p:nvSpPr>
        <p:spPr>
          <a:xfrm>
            <a:off x="1755227" y="5341144"/>
            <a:ext cx="9144000" cy="477837"/>
          </a:xfrm>
          <a:prstGeom prst="rect">
            <a:avLst/>
          </a:prstGeom>
        </p:spPr>
        <p:txBody>
          <a:bodyPr anchor="b">
            <a:normAutofit/>
          </a:bodyPr>
          <a:lstStyle>
            <a:lvl1pPr algn="r">
              <a:defRPr sz="2000">
                <a:solidFill>
                  <a:srgbClr val="C7C9C8"/>
                </a:solidFill>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p:nvPr>
        </p:nvSpPr>
        <p:spPr>
          <a:xfrm>
            <a:off x="1755227" y="5902093"/>
            <a:ext cx="9144000" cy="365125"/>
          </a:xfrm>
        </p:spPr>
        <p:txBody>
          <a:bodyPr/>
          <a:lstStyle>
            <a:lvl1pPr marL="0" indent="0" algn="r">
              <a:buNone/>
              <a:defRPr sz="1600" spc="300">
                <a:solidFill>
                  <a:srgbClr val="F4782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13803941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1666BA-9B6B-CF44-9D1C-718D0F1F7F69}"/>
              </a:ext>
            </a:extLst>
          </p:cNvPr>
          <p:cNvSpPr>
            <a:spLocks noGrp="1"/>
          </p:cNvSpPr>
          <p:nvPr>
            <p:ph type="title"/>
          </p:nvPr>
        </p:nvSpPr>
        <p:spPr>
          <a:xfrm>
            <a:off x="838200" y="365125"/>
            <a:ext cx="10515600" cy="801523"/>
          </a:xfrm>
          <a:prstGeom prst="rect">
            <a:avLst/>
          </a:prstGeom>
        </p:spPr>
        <p:txBody>
          <a:bodyPr>
            <a:normAutofit/>
          </a:bodyPr>
          <a:lstStyle>
            <a:lvl1pPr>
              <a:defRPr sz="4000">
                <a:solidFill>
                  <a:srgbClr val="343741"/>
                </a:solidFill>
              </a:defRPr>
            </a:lvl1p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55186DD3-A6A8-A54D-AAC8-47679F7731D7}"/>
              </a:ext>
            </a:extLst>
          </p:cNvPr>
          <p:cNvSpPr>
            <a:spLocks noGrp="1"/>
          </p:cNvSpPr>
          <p:nvPr>
            <p:ph idx="1"/>
          </p:nvPr>
        </p:nvSpPr>
        <p:spPr/>
        <p:txBody>
          <a:bodyPr>
            <a:normAutofit/>
          </a:bodyPr>
          <a:lstStyle>
            <a:lvl1pPr marL="0" indent="0">
              <a:buNone/>
              <a:defRPr sz="1800">
                <a:solidFill>
                  <a:srgbClr val="343741"/>
                </a:solidFill>
              </a:defRPr>
            </a:lvl1pPr>
            <a:lvl2pPr marL="457200" indent="0">
              <a:buNone/>
              <a:defRPr>
                <a:solidFill>
                  <a:srgbClr val="343741"/>
                </a:solidFill>
              </a:defRPr>
            </a:lvl2pPr>
            <a:lvl3pPr marL="914400" indent="0">
              <a:buNone/>
              <a:defRPr>
                <a:solidFill>
                  <a:srgbClr val="343741"/>
                </a:solidFill>
              </a:defRPr>
            </a:lvl3pPr>
            <a:lvl4pPr marL="1371600" indent="0">
              <a:buNone/>
              <a:defRPr>
                <a:solidFill>
                  <a:srgbClr val="343741"/>
                </a:solidFill>
              </a:defRPr>
            </a:lvl4pPr>
            <a:lvl5pPr marL="1828800" indent="0">
              <a:buNone/>
              <a:defRPr>
                <a:solidFill>
                  <a:srgbClr val="343741"/>
                </a:solidFill>
              </a:defRPr>
            </a:lvl5pPr>
          </a:lstStyle>
          <a:p>
            <a:pPr lvl="0"/>
            <a:r>
              <a:rPr lang="en-GB" dirty="0"/>
              <a:t>Click to edit Master text styles</a:t>
            </a:r>
          </a:p>
        </p:txBody>
      </p:sp>
      <p:sp>
        <p:nvSpPr>
          <p:cNvPr id="8" name="Text Placeholder 7">
            <a:extLst>
              <a:ext uri="{FF2B5EF4-FFF2-40B4-BE49-F238E27FC236}">
                <a16:creationId xmlns:a16="http://schemas.microsoft.com/office/drawing/2014/main" id="{9F235FDC-29D7-D644-8845-9AB6CDC25DB1}"/>
              </a:ext>
            </a:extLst>
          </p:cNvPr>
          <p:cNvSpPr>
            <a:spLocks noGrp="1"/>
          </p:cNvSpPr>
          <p:nvPr>
            <p:ph type="body" sz="quarter" idx="10"/>
          </p:nvPr>
        </p:nvSpPr>
        <p:spPr>
          <a:xfrm>
            <a:off x="838200" y="1187450"/>
            <a:ext cx="10515600" cy="368081"/>
          </a:xfrm>
        </p:spPr>
        <p:txBody>
          <a:bodyPr anchor="ctr">
            <a:normAutofit/>
          </a:bodyPr>
          <a:lstStyle>
            <a:lvl1pPr marL="0" indent="0">
              <a:buNone/>
              <a:defRPr sz="1800" b="1" spc="300">
                <a:solidFill>
                  <a:srgbClr val="9D2235"/>
                </a:solidFill>
              </a:defRPr>
            </a:lvl1pPr>
          </a:lstStyle>
          <a:p>
            <a:pPr lvl="0"/>
            <a:r>
              <a:rPr lang="en-GB" dirty="0"/>
              <a:t>Click to edit Master text styles</a:t>
            </a:r>
          </a:p>
        </p:txBody>
      </p:sp>
    </p:spTree>
    <p:extLst>
      <p:ext uri="{BB962C8B-B14F-4D97-AF65-F5344CB8AC3E}">
        <p14:creationId xmlns:p14="http://schemas.microsoft.com/office/powerpoint/2010/main" val="27152315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pic>
        <p:nvPicPr>
          <p:cNvPr id="5" name="Picture 4" descr="Background pattern&#10;&#10;Description automatically generated with low confidence">
            <a:extLst>
              <a:ext uri="{FF2B5EF4-FFF2-40B4-BE49-F238E27FC236}">
                <a16:creationId xmlns:a16="http://schemas.microsoft.com/office/drawing/2014/main" id="{59EE6CB3-3B56-244A-92CA-377F12096F7E}"/>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6E1666BA-9B6B-CF44-9D1C-718D0F1F7F69}"/>
              </a:ext>
            </a:extLst>
          </p:cNvPr>
          <p:cNvSpPr>
            <a:spLocks noGrp="1"/>
          </p:cNvSpPr>
          <p:nvPr>
            <p:ph type="title"/>
          </p:nvPr>
        </p:nvSpPr>
        <p:spPr>
          <a:xfrm>
            <a:off x="838200" y="365125"/>
            <a:ext cx="10515600" cy="801523"/>
          </a:xfrm>
          <a:prstGeom prst="rect">
            <a:avLst/>
          </a:prstGeom>
        </p:spPr>
        <p:txBody>
          <a:bodyPr>
            <a:normAutofit/>
          </a:bodyPr>
          <a:lstStyle>
            <a:lvl1pPr>
              <a:defRPr sz="4000">
                <a:solidFill>
                  <a:srgbClr val="343741"/>
                </a:solidFill>
              </a:defRPr>
            </a:lvl1p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55186DD3-A6A8-A54D-AAC8-47679F7731D7}"/>
              </a:ext>
            </a:extLst>
          </p:cNvPr>
          <p:cNvSpPr>
            <a:spLocks noGrp="1"/>
          </p:cNvSpPr>
          <p:nvPr>
            <p:ph idx="1"/>
          </p:nvPr>
        </p:nvSpPr>
        <p:spPr/>
        <p:txBody>
          <a:bodyPr>
            <a:normAutofit/>
          </a:bodyPr>
          <a:lstStyle>
            <a:lvl1pPr marL="0" indent="0">
              <a:buNone/>
              <a:defRPr sz="1800">
                <a:solidFill>
                  <a:srgbClr val="343741"/>
                </a:solidFill>
              </a:defRPr>
            </a:lvl1pPr>
            <a:lvl2pPr marL="457200" indent="0">
              <a:buNone/>
              <a:defRPr>
                <a:solidFill>
                  <a:srgbClr val="343741"/>
                </a:solidFill>
              </a:defRPr>
            </a:lvl2pPr>
            <a:lvl3pPr marL="914400" indent="0">
              <a:buNone/>
              <a:defRPr>
                <a:solidFill>
                  <a:srgbClr val="343741"/>
                </a:solidFill>
              </a:defRPr>
            </a:lvl3pPr>
            <a:lvl4pPr marL="1371600" indent="0">
              <a:buNone/>
              <a:defRPr>
                <a:solidFill>
                  <a:srgbClr val="343741"/>
                </a:solidFill>
              </a:defRPr>
            </a:lvl4pPr>
            <a:lvl5pPr marL="1828800" indent="0">
              <a:buNone/>
              <a:defRPr>
                <a:solidFill>
                  <a:srgbClr val="343741"/>
                </a:solidFill>
              </a:defRPr>
            </a:lvl5pPr>
          </a:lstStyle>
          <a:p>
            <a:pPr lvl="0"/>
            <a:r>
              <a:rPr lang="en-GB" dirty="0"/>
              <a:t>Click to edit Master text styles</a:t>
            </a:r>
          </a:p>
        </p:txBody>
      </p:sp>
      <p:sp>
        <p:nvSpPr>
          <p:cNvPr id="8" name="Text Placeholder 7">
            <a:extLst>
              <a:ext uri="{FF2B5EF4-FFF2-40B4-BE49-F238E27FC236}">
                <a16:creationId xmlns:a16="http://schemas.microsoft.com/office/drawing/2014/main" id="{9F235FDC-29D7-D644-8845-9AB6CDC25DB1}"/>
              </a:ext>
            </a:extLst>
          </p:cNvPr>
          <p:cNvSpPr>
            <a:spLocks noGrp="1"/>
          </p:cNvSpPr>
          <p:nvPr>
            <p:ph type="body" sz="quarter" idx="10"/>
          </p:nvPr>
        </p:nvSpPr>
        <p:spPr>
          <a:xfrm>
            <a:off x="838200" y="1187450"/>
            <a:ext cx="10515600" cy="368081"/>
          </a:xfrm>
        </p:spPr>
        <p:txBody>
          <a:bodyPr anchor="ctr">
            <a:normAutofit/>
          </a:bodyPr>
          <a:lstStyle>
            <a:lvl1pPr marL="0" indent="0">
              <a:buNone/>
              <a:defRPr sz="1800" b="1" spc="300">
                <a:solidFill>
                  <a:srgbClr val="9D2235"/>
                </a:solidFill>
              </a:defRPr>
            </a:lvl1pPr>
          </a:lstStyle>
          <a:p>
            <a:pPr lvl="0"/>
            <a:r>
              <a:rPr lang="en-GB" dirty="0"/>
              <a:t>Click to edit Master text styles</a:t>
            </a:r>
          </a:p>
        </p:txBody>
      </p:sp>
    </p:spTree>
    <p:extLst>
      <p:ext uri="{BB962C8B-B14F-4D97-AF65-F5344CB8AC3E}">
        <p14:creationId xmlns:p14="http://schemas.microsoft.com/office/powerpoint/2010/main" val="31908098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10" name="Picture 9" descr="A picture containing text, indoor&#10;&#10;Description automatically generated">
            <a:extLst>
              <a:ext uri="{FF2B5EF4-FFF2-40B4-BE49-F238E27FC236}">
                <a16:creationId xmlns:a16="http://schemas.microsoft.com/office/drawing/2014/main" id="{8B4C453E-5421-3B4A-9C7A-8104E905D81A}"/>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6E1666BA-9B6B-CF44-9D1C-718D0F1F7F69}"/>
              </a:ext>
            </a:extLst>
          </p:cNvPr>
          <p:cNvSpPr>
            <a:spLocks noGrp="1"/>
          </p:cNvSpPr>
          <p:nvPr>
            <p:ph type="title"/>
          </p:nvPr>
        </p:nvSpPr>
        <p:spPr>
          <a:xfrm>
            <a:off x="838200" y="365125"/>
            <a:ext cx="10515600" cy="801523"/>
          </a:xfrm>
          <a:prstGeom prst="rect">
            <a:avLst/>
          </a:prstGeom>
        </p:spPr>
        <p:txBody>
          <a:bodyPr>
            <a:normAutofit/>
          </a:bodyPr>
          <a:lstStyle>
            <a:lvl1pPr>
              <a:defRPr sz="4000">
                <a:solidFill>
                  <a:schemeClr val="bg1"/>
                </a:solidFill>
              </a:defRPr>
            </a:lvl1p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55186DD3-A6A8-A54D-AAC8-47679F7731D7}"/>
              </a:ext>
            </a:extLst>
          </p:cNvPr>
          <p:cNvSpPr>
            <a:spLocks noGrp="1"/>
          </p:cNvSpPr>
          <p:nvPr>
            <p:ph idx="1"/>
          </p:nvPr>
        </p:nvSpPr>
        <p:spPr/>
        <p:txBody>
          <a:bodyPr>
            <a:normAutofit/>
          </a:bodyPr>
          <a:lstStyle>
            <a:lvl1pPr marL="0" indent="0">
              <a:buNone/>
              <a:defRPr sz="1600">
                <a:solidFill>
                  <a:schemeClr val="bg1"/>
                </a:solidFill>
              </a:defRPr>
            </a:lvl1pPr>
            <a:lvl2pPr marL="457200" indent="0">
              <a:buNone/>
              <a:defRPr>
                <a:solidFill>
                  <a:srgbClr val="343741"/>
                </a:solidFill>
              </a:defRPr>
            </a:lvl2pPr>
            <a:lvl3pPr marL="914400" indent="0">
              <a:buNone/>
              <a:defRPr>
                <a:solidFill>
                  <a:srgbClr val="343741"/>
                </a:solidFill>
              </a:defRPr>
            </a:lvl3pPr>
            <a:lvl4pPr marL="1371600" indent="0">
              <a:buNone/>
              <a:defRPr>
                <a:solidFill>
                  <a:srgbClr val="343741"/>
                </a:solidFill>
              </a:defRPr>
            </a:lvl4pPr>
            <a:lvl5pPr marL="1828800" indent="0">
              <a:buNone/>
              <a:defRPr>
                <a:solidFill>
                  <a:srgbClr val="343741"/>
                </a:solidFill>
              </a:defRPr>
            </a:lvl5pPr>
          </a:lstStyle>
          <a:p>
            <a:pPr lvl="0"/>
            <a:r>
              <a:rPr lang="en-GB" dirty="0"/>
              <a:t>Click to edit Master text styles</a:t>
            </a:r>
          </a:p>
        </p:txBody>
      </p:sp>
      <p:sp>
        <p:nvSpPr>
          <p:cNvPr id="8" name="Text Placeholder 7">
            <a:extLst>
              <a:ext uri="{FF2B5EF4-FFF2-40B4-BE49-F238E27FC236}">
                <a16:creationId xmlns:a16="http://schemas.microsoft.com/office/drawing/2014/main" id="{9F235FDC-29D7-D644-8845-9AB6CDC25DB1}"/>
              </a:ext>
            </a:extLst>
          </p:cNvPr>
          <p:cNvSpPr>
            <a:spLocks noGrp="1"/>
          </p:cNvSpPr>
          <p:nvPr>
            <p:ph type="body" sz="quarter" idx="10"/>
          </p:nvPr>
        </p:nvSpPr>
        <p:spPr>
          <a:xfrm>
            <a:off x="838200" y="1187450"/>
            <a:ext cx="10515600" cy="368081"/>
          </a:xfrm>
        </p:spPr>
        <p:txBody>
          <a:bodyPr anchor="ctr">
            <a:normAutofit/>
          </a:bodyPr>
          <a:lstStyle>
            <a:lvl1pPr marL="0" indent="0">
              <a:buNone/>
              <a:defRPr sz="1800" spc="300">
                <a:solidFill>
                  <a:srgbClr val="F47820"/>
                </a:solidFill>
              </a:defRPr>
            </a:lvl1pPr>
          </a:lstStyle>
          <a:p>
            <a:pPr lvl="0"/>
            <a:r>
              <a:rPr lang="en-GB" dirty="0"/>
              <a:t>Click to edit Master text styles</a:t>
            </a:r>
          </a:p>
        </p:txBody>
      </p:sp>
    </p:spTree>
    <p:extLst>
      <p:ext uri="{BB962C8B-B14F-4D97-AF65-F5344CB8AC3E}">
        <p14:creationId xmlns:p14="http://schemas.microsoft.com/office/powerpoint/2010/main" val="40978619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pic>
        <p:nvPicPr>
          <p:cNvPr id="6" name="Picture 5" descr="Background pattern&#10;&#10;Description automatically generated with medium confidence">
            <a:extLst>
              <a:ext uri="{FF2B5EF4-FFF2-40B4-BE49-F238E27FC236}">
                <a16:creationId xmlns:a16="http://schemas.microsoft.com/office/drawing/2014/main" id="{5BA24A8D-27C8-EF45-85F4-3EF41AC9A07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6E1666BA-9B6B-CF44-9D1C-718D0F1F7F69}"/>
              </a:ext>
            </a:extLst>
          </p:cNvPr>
          <p:cNvSpPr>
            <a:spLocks noGrp="1"/>
          </p:cNvSpPr>
          <p:nvPr>
            <p:ph type="title"/>
          </p:nvPr>
        </p:nvSpPr>
        <p:spPr>
          <a:xfrm>
            <a:off x="838200" y="365125"/>
            <a:ext cx="10515600" cy="801523"/>
          </a:xfrm>
          <a:prstGeom prst="rect">
            <a:avLst/>
          </a:prstGeom>
        </p:spPr>
        <p:txBody>
          <a:bodyPr>
            <a:normAutofit/>
          </a:bodyPr>
          <a:lstStyle>
            <a:lvl1pPr>
              <a:defRPr sz="4000">
                <a:solidFill>
                  <a:schemeClr val="bg1"/>
                </a:solidFill>
              </a:defRPr>
            </a:lvl1p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55186DD3-A6A8-A54D-AAC8-47679F7731D7}"/>
              </a:ext>
            </a:extLst>
          </p:cNvPr>
          <p:cNvSpPr>
            <a:spLocks noGrp="1"/>
          </p:cNvSpPr>
          <p:nvPr>
            <p:ph idx="1"/>
          </p:nvPr>
        </p:nvSpPr>
        <p:spPr/>
        <p:txBody>
          <a:bodyPr>
            <a:normAutofit/>
          </a:bodyPr>
          <a:lstStyle>
            <a:lvl1pPr marL="0" indent="0">
              <a:buNone/>
              <a:defRPr sz="1600">
                <a:solidFill>
                  <a:schemeClr val="bg1"/>
                </a:solidFill>
              </a:defRPr>
            </a:lvl1pPr>
            <a:lvl2pPr marL="457200" indent="0">
              <a:buNone/>
              <a:defRPr>
                <a:solidFill>
                  <a:srgbClr val="343741"/>
                </a:solidFill>
              </a:defRPr>
            </a:lvl2pPr>
            <a:lvl3pPr marL="914400" indent="0">
              <a:buNone/>
              <a:defRPr>
                <a:solidFill>
                  <a:srgbClr val="343741"/>
                </a:solidFill>
              </a:defRPr>
            </a:lvl3pPr>
            <a:lvl4pPr marL="1371600" indent="0">
              <a:buNone/>
              <a:defRPr>
                <a:solidFill>
                  <a:srgbClr val="343741"/>
                </a:solidFill>
              </a:defRPr>
            </a:lvl4pPr>
            <a:lvl5pPr marL="1828800" indent="0">
              <a:buNone/>
              <a:defRPr>
                <a:solidFill>
                  <a:srgbClr val="343741"/>
                </a:solidFill>
              </a:defRPr>
            </a:lvl5pPr>
          </a:lstStyle>
          <a:p>
            <a:pPr lvl="0"/>
            <a:r>
              <a:rPr lang="en-GB" dirty="0"/>
              <a:t>Click to edit Master text styles</a:t>
            </a:r>
          </a:p>
        </p:txBody>
      </p:sp>
      <p:sp>
        <p:nvSpPr>
          <p:cNvPr id="8" name="Text Placeholder 7">
            <a:extLst>
              <a:ext uri="{FF2B5EF4-FFF2-40B4-BE49-F238E27FC236}">
                <a16:creationId xmlns:a16="http://schemas.microsoft.com/office/drawing/2014/main" id="{9F235FDC-29D7-D644-8845-9AB6CDC25DB1}"/>
              </a:ext>
            </a:extLst>
          </p:cNvPr>
          <p:cNvSpPr>
            <a:spLocks noGrp="1"/>
          </p:cNvSpPr>
          <p:nvPr>
            <p:ph type="body" sz="quarter" idx="10"/>
          </p:nvPr>
        </p:nvSpPr>
        <p:spPr>
          <a:xfrm>
            <a:off x="838200" y="1187450"/>
            <a:ext cx="10515600" cy="368081"/>
          </a:xfrm>
        </p:spPr>
        <p:txBody>
          <a:bodyPr anchor="ctr">
            <a:normAutofit/>
          </a:bodyPr>
          <a:lstStyle>
            <a:lvl1pPr marL="0" indent="0">
              <a:buNone/>
              <a:defRPr sz="1800" spc="300">
                <a:solidFill>
                  <a:srgbClr val="F47820"/>
                </a:solidFill>
              </a:defRPr>
            </a:lvl1pPr>
          </a:lstStyle>
          <a:p>
            <a:pPr lvl="0"/>
            <a:r>
              <a:rPr lang="en-GB" dirty="0"/>
              <a:t>Click to edit Master text styles</a:t>
            </a:r>
          </a:p>
        </p:txBody>
      </p:sp>
    </p:spTree>
    <p:extLst>
      <p:ext uri="{BB962C8B-B14F-4D97-AF65-F5344CB8AC3E}">
        <p14:creationId xmlns:p14="http://schemas.microsoft.com/office/powerpoint/2010/main" val="33774275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pic>
        <p:nvPicPr>
          <p:cNvPr id="5" name="Picture 4" descr="A close up of a wall&#10;&#10;Description automatically generated with low confidence">
            <a:extLst>
              <a:ext uri="{FF2B5EF4-FFF2-40B4-BE49-F238E27FC236}">
                <a16:creationId xmlns:a16="http://schemas.microsoft.com/office/drawing/2014/main" id="{F57F183F-38DD-FF48-AF63-D36DFB5FEE0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6E1666BA-9B6B-CF44-9D1C-718D0F1F7F69}"/>
              </a:ext>
            </a:extLst>
          </p:cNvPr>
          <p:cNvSpPr>
            <a:spLocks noGrp="1"/>
          </p:cNvSpPr>
          <p:nvPr>
            <p:ph type="title"/>
          </p:nvPr>
        </p:nvSpPr>
        <p:spPr>
          <a:xfrm>
            <a:off x="838200" y="365125"/>
            <a:ext cx="10515600" cy="801523"/>
          </a:xfrm>
          <a:prstGeom prst="rect">
            <a:avLst/>
          </a:prstGeom>
        </p:spPr>
        <p:txBody>
          <a:bodyPr/>
          <a:lstStyle>
            <a:lvl1pPr>
              <a:defRPr>
                <a:solidFill>
                  <a:schemeClr val="bg1"/>
                </a:solidFill>
              </a:defRPr>
            </a:lvl1p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55186DD3-A6A8-A54D-AAC8-47679F7731D7}"/>
              </a:ext>
            </a:extLst>
          </p:cNvPr>
          <p:cNvSpPr>
            <a:spLocks noGrp="1"/>
          </p:cNvSpPr>
          <p:nvPr>
            <p:ph idx="1"/>
          </p:nvPr>
        </p:nvSpPr>
        <p:spPr/>
        <p:txBody>
          <a:bodyPr>
            <a:normAutofit/>
          </a:bodyPr>
          <a:lstStyle>
            <a:lvl1pPr marL="0" indent="0">
              <a:buNone/>
              <a:defRPr sz="1600">
                <a:solidFill>
                  <a:schemeClr val="bg1"/>
                </a:solidFill>
              </a:defRPr>
            </a:lvl1pPr>
            <a:lvl2pPr marL="457200" indent="0">
              <a:buNone/>
              <a:defRPr>
                <a:solidFill>
                  <a:srgbClr val="343741"/>
                </a:solidFill>
              </a:defRPr>
            </a:lvl2pPr>
            <a:lvl3pPr marL="914400" indent="0">
              <a:buNone/>
              <a:defRPr>
                <a:solidFill>
                  <a:srgbClr val="343741"/>
                </a:solidFill>
              </a:defRPr>
            </a:lvl3pPr>
            <a:lvl4pPr marL="1371600" indent="0">
              <a:buNone/>
              <a:defRPr>
                <a:solidFill>
                  <a:srgbClr val="343741"/>
                </a:solidFill>
              </a:defRPr>
            </a:lvl4pPr>
            <a:lvl5pPr marL="1828800" indent="0">
              <a:buNone/>
              <a:defRPr>
                <a:solidFill>
                  <a:srgbClr val="343741"/>
                </a:solidFill>
              </a:defRPr>
            </a:lvl5pPr>
          </a:lstStyle>
          <a:p>
            <a:pPr lvl="0"/>
            <a:r>
              <a:rPr lang="en-GB" dirty="0"/>
              <a:t>Click to edit Master text styles</a:t>
            </a:r>
          </a:p>
        </p:txBody>
      </p:sp>
      <p:sp>
        <p:nvSpPr>
          <p:cNvPr id="8" name="Text Placeholder 7">
            <a:extLst>
              <a:ext uri="{FF2B5EF4-FFF2-40B4-BE49-F238E27FC236}">
                <a16:creationId xmlns:a16="http://schemas.microsoft.com/office/drawing/2014/main" id="{9F235FDC-29D7-D644-8845-9AB6CDC25DB1}"/>
              </a:ext>
            </a:extLst>
          </p:cNvPr>
          <p:cNvSpPr>
            <a:spLocks noGrp="1"/>
          </p:cNvSpPr>
          <p:nvPr>
            <p:ph type="body" sz="quarter" idx="10"/>
          </p:nvPr>
        </p:nvSpPr>
        <p:spPr>
          <a:xfrm>
            <a:off x="838200" y="1187450"/>
            <a:ext cx="10515600" cy="368081"/>
          </a:xfrm>
        </p:spPr>
        <p:txBody>
          <a:bodyPr anchor="ctr">
            <a:normAutofit/>
          </a:bodyPr>
          <a:lstStyle>
            <a:lvl1pPr marL="0" indent="0">
              <a:buNone/>
              <a:defRPr sz="1800" spc="300">
                <a:solidFill>
                  <a:srgbClr val="9D2235"/>
                </a:solidFill>
              </a:defRPr>
            </a:lvl1pPr>
          </a:lstStyle>
          <a:p>
            <a:pPr lvl="0"/>
            <a:r>
              <a:rPr lang="en-GB" dirty="0"/>
              <a:t>Click to edit Master text styles</a:t>
            </a:r>
          </a:p>
        </p:txBody>
      </p:sp>
    </p:spTree>
    <p:extLst>
      <p:ext uri="{BB962C8B-B14F-4D97-AF65-F5344CB8AC3E}">
        <p14:creationId xmlns:p14="http://schemas.microsoft.com/office/powerpoint/2010/main" val="981067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5" name="Picture 4" descr="A close up of a wall&#10;&#10;Description automatically generated with low confidence">
            <a:extLst>
              <a:ext uri="{FF2B5EF4-FFF2-40B4-BE49-F238E27FC236}">
                <a16:creationId xmlns:a16="http://schemas.microsoft.com/office/drawing/2014/main" id="{EC19FA07-8EB9-AA46-BB15-29EEF55CC647}"/>
              </a:ext>
            </a:extLst>
          </p:cNvPr>
          <p:cNvPicPr>
            <a:picLocks noChangeAspect="1"/>
          </p:cNvPicPr>
          <p:nvPr userDrawn="1"/>
        </p:nvPicPr>
        <p:blipFill>
          <a:blip r:embed="rId2"/>
          <a:stretch>
            <a:fillRect/>
          </a:stretch>
        </p:blipFill>
        <p:spPr>
          <a:xfrm>
            <a:off x="0" y="4762"/>
            <a:ext cx="12192000" cy="6858000"/>
          </a:xfrm>
          <a:prstGeom prst="rect">
            <a:avLst/>
          </a:prstGeom>
        </p:spPr>
      </p:pic>
      <p:sp>
        <p:nvSpPr>
          <p:cNvPr id="2" name="Title 1">
            <a:extLst>
              <a:ext uri="{FF2B5EF4-FFF2-40B4-BE49-F238E27FC236}">
                <a16:creationId xmlns:a16="http://schemas.microsoft.com/office/drawing/2014/main" id="{E71958FD-F10B-C64D-92CB-AE9E4920BA42}"/>
              </a:ext>
            </a:extLst>
          </p:cNvPr>
          <p:cNvSpPr>
            <a:spLocks noGrp="1"/>
          </p:cNvSpPr>
          <p:nvPr>
            <p:ph type="title"/>
          </p:nvPr>
        </p:nvSpPr>
        <p:spPr>
          <a:xfrm>
            <a:off x="831850" y="1709738"/>
            <a:ext cx="10515600" cy="2852737"/>
          </a:xfrm>
          <a:prstGeom prst="rect">
            <a:avLst/>
          </a:prstGeom>
        </p:spPr>
        <p:txBody>
          <a:bodyPr anchor="b"/>
          <a:lstStyle>
            <a:lvl1pPr>
              <a:defRPr sz="6000">
                <a:solidFill>
                  <a:schemeClr val="bg1"/>
                </a:solidFill>
              </a:defRPr>
            </a:lvl1p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577D9B12-2F73-9848-A7C9-E38E19AD7F20}"/>
              </a:ext>
            </a:extLst>
          </p:cNvPr>
          <p:cNvSpPr>
            <a:spLocks noGrp="1"/>
          </p:cNvSpPr>
          <p:nvPr>
            <p:ph type="body" idx="1"/>
          </p:nvPr>
        </p:nvSpPr>
        <p:spPr>
          <a:xfrm>
            <a:off x="831850" y="4589463"/>
            <a:ext cx="10515600" cy="1500187"/>
          </a:xfrm>
        </p:spPr>
        <p:txBody>
          <a:bodyPr/>
          <a:lstStyle>
            <a:lvl1pPr marL="0" indent="0">
              <a:buNone/>
              <a:defRPr sz="2400" spc="300">
                <a:solidFill>
                  <a:srgbClr val="9D2235"/>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Click to edit Master text styles</a:t>
            </a:r>
          </a:p>
        </p:txBody>
      </p:sp>
    </p:spTree>
    <p:extLst>
      <p:ext uri="{BB962C8B-B14F-4D97-AF65-F5344CB8AC3E}">
        <p14:creationId xmlns:p14="http://schemas.microsoft.com/office/powerpoint/2010/main" val="15103464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1_Section Header">
    <p:spTree>
      <p:nvGrpSpPr>
        <p:cNvPr id="1" name=""/>
        <p:cNvGrpSpPr/>
        <p:nvPr/>
      </p:nvGrpSpPr>
      <p:grpSpPr>
        <a:xfrm>
          <a:off x="0" y="0"/>
          <a:ext cx="0" cy="0"/>
          <a:chOff x="0" y="0"/>
          <a:chExt cx="0" cy="0"/>
        </a:xfrm>
      </p:grpSpPr>
      <p:pic>
        <p:nvPicPr>
          <p:cNvPr id="6" name="Picture 5" descr="A picture containing text, indoor&#10;&#10;Description automatically generated">
            <a:extLst>
              <a:ext uri="{FF2B5EF4-FFF2-40B4-BE49-F238E27FC236}">
                <a16:creationId xmlns:a16="http://schemas.microsoft.com/office/drawing/2014/main" id="{9CD31BE8-180C-3AE6-74ED-EDAB42F935A9}"/>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E71958FD-F10B-C64D-92CB-AE9E4920BA42}"/>
              </a:ext>
            </a:extLst>
          </p:cNvPr>
          <p:cNvSpPr>
            <a:spLocks noGrp="1"/>
          </p:cNvSpPr>
          <p:nvPr>
            <p:ph type="title"/>
          </p:nvPr>
        </p:nvSpPr>
        <p:spPr>
          <a:xfrm>
            <a:off x="831850" y="1709738"/>
            <a:ext cx="10515600" cy="2852737"/>
          </a:xfrm>
          <a:prstGeom prst="rect">
            <a:avLst/>
          </a:prstGeom>
        </p:spPr>
        <p:txBody>
          <a:bodyPr anchor="b"/>
          <a:lstStyle>
            <a:lvl1pPr>
              <a:defRPr sz="6000">
                <a:solidFill>
                  <a:schemeClr val="bg1"/>
                </a:solidFill>
              </a:defRPr>
            </a:lvl1p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577D9B12-2F73-9848-A7C9-E38E19AD7F20}"/>
              </a:ext>
            </a:extLst>
          </p:cNvPr>
          <p:cNvSpPr>
            <a:spLocks noGrp="1"/>
          </p:cNvSpPr>
          <p:nvPr>
            <p:ph type="body" idx="1"/>
          </p:nvPr>
        </p:nvSpPr>
        <p:spPr>
          <a:xfrm>
            <a:off x="831850" y="4589463"/>
            <a:ext cx="10515600" cy="1500187"/>
          </a:xfrm>
        </p:spPr>
        <p:txBody>
          <a:bodyPr/>
          <a:lstStyle>
            <a:lvl1pPr marL="0" indent="0">
              <a:buNone/>
              <a:defRPr sz="2400" spc="300">
                <a:solidFill>
                  <a:srgbClr val="F47820"/>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Click to edit Master text styles</a:t>
            </a:r>
          </a:p>
        </p:txBody>
      </p:sp>
    </p:spTree>
    <p:extLst>
      <p:ext uri="{BB962C8B-B14F-4D97-AF65-F5344CB8AC3E}">
        <p14:creationId xmlns:p14="http://schemas.microsoft.com/office/powerpoint/2010/main" val="36863066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Two Content">
    <p:spTree>
      <p:nvGrpSpPr>
        <p:cNvPr id="1" name=""/>
        <p:cNvGrpSpPr/>
        <p:nvPr/>
      </p:nvGrpSpPr>
      <p:grpSpPr>
        <a:xfrm>
          <a:off x="0" y="0"/>
          <a:ext cx="0" cy="0"/>
          <a:chOff x="0" y="0"/>
          <a:chExt cx="0" cy="0"/>
        </a:xfrm>
      </p:grpSpPr>
      <p:pic>
        <p:nvPicPr>
          <p:cNvPr id="8" name="Picture 7" descr="Background pattern&#10;&#10;Description automatically generated with low confidence">
            <a:extLst>
              <a:ext uri="{FF2B5EF4-FFF2-40B4-BE49-F238E27FC236}">
                <a16:creationId xmlns:a16="http://schemas.microsoft.com/office/drawing/2014/main" id="{1C5F1CD3-FCE7-814E-8B72-31FF2DFCCBF2}"/>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1EA5E946-F160-C84F-A73E-4F5C8988161F}"/>
              </a:ext>
            </a:extLst>
          </p:cNvPr>
          <p:cNvSpPr>
            <a:spLocks noGrp="1"/>
          </p:cNvSpPr>
          <p:nvPr>
            <p:ph type="title"/>
          </p:nvPr>
        </p:nvSpPr>
        <p:spPr>
          <a:xfrm>
            <a:off x="838200" y="365126"/>
            <a:ext cx="10515600" cy="822324"/>
          </a:xfrm>
          <a:prstGeom prst="rect">
            <a:avLst/>
          </a:prstGeom>
        </p:spPr>
        <p:txBody>
          <a:bodyPr/>
          <a:lstStyle>
            <a:lvl1pPr>
              <a:defRPr>
                <a:solidFill>
                  <a:srgbClr val="343741"/>
                </a:solidFill>
              </a:defRPr>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A6E0C33-1452-D240-B177-C5F0C33B0006}"/>
              </a:ext>
            </a:extLst>
          </p:cNvPr>
          <p:cNvSpPr>
            <a:spLocks noGrp="1"/>
          </p:cNvSpPr>
          <p:nvPr>
            <p:ph sz="half" idx="1"/>
          </p:nvPr>
        </p:nvSpPr>
        <p:spPr>
          <a:xfrm>
            <a:off x="838200" y="1825625"/>
            <a:ext cx="5181600" cy="4351338"/>
          </a:xfrm>
        </p:spPr>
        <p:txBody>
          <a:bodyPr/>
          <a:lstStyle>
            <a:lvl1pPr>
              <a:defRPr>
                <a:solidFill>
                  <a:srgbClr val="343741"/>
                </a:solidFill>
              </a:defRPr>
            </a:lvl1pPr>
            <a:lvl2pPr>
              <a:defRPr>
                <a:solidFill>
                  <a:srgbClr val="343741"/>
                </a:solidFill>
              </a:defRPr>
            </a:lvl2pPr>
            <a:lvl3pPr>
              <a:defRPr>
                <a:solidFill>
                  <a:srgbClr val="343741"/>
                </a:solidFill>
              </a:defRPr>
            </a:lvl3pPr>
            <a:lvl4pPr>
              <a:defRPr>
                <a:solidFill>
                  <a:srgbClr val="343741"/>
                </a:solidFill>
              </a:defRPr>
            </a:lvl4pPr>
            <a:lvl5pPr>
              <a:defRPr>
                <a:solidFill>
                  <a:srgbClr val="34374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7A8E0E3A-F531-C24B-BADE-0F2008958EA8}"/>
              </a:ext>
            </a:extLst>
          </p:cNvPr>
          <p:cNvSpPr>
            <a:spLocks noGrp="1"/>
          </p:cNvSpPr>
          <p:nvPr>
            <p:ph sz="half" idx="2"/>
          </p:nvPr>
        </p:nvSpPr>
        <p:spPr>
          <a:xfrm>
            <a:off x="6172200" y="1825625"/>
            <a:ext cx="5181600" cy="4351338"/>
          </a:xfrm>
        </p:spPr>
        <p:txBody>
          <a:bodyPr/>
          <a:lstStyle>
            <a:lvl1pPr>
              <a:defRPr>
                <a:solidFill>
                  <a:srgbClr val="343741"/>
                </a:solidFill>
              </a:defRPr>
            </a:lvl1pPr>
            <a:lvl2pPr>
              <a:defRPr>
                <a:solidFill>
                  <a:srgbClr val="343741"/>
                </a:solidFill>
              </a:defRPr>
            </a:lvl2pPr>
            <a:lvl3pPr>
              <a:defRPr>
                <a:solidFill>
                  <a:srgbClr val="343741"/>
                </a:solidFill>
              </a:defRPr>
            </a:lvl3pPr>
            <a:lvl4pPr>
              <a:defRPr>
                <a:solidFill>
                  <a:srgbClr val="343741"/>
                </a:solidFill>
              </a:defRPr>
            </a:lvl4pPr>
            <a:lvl5pPr>
              <a:defRPr>
                <a:solidFill>
                  <a:srgbClr val="34374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0" name="Text Placeholder 7">
            <a:extLst>
              <a:ext uri="{FF2B5EF4-FFF2-40B4-BE49-F238E27FC236}">
                <a16:creationId xmlns:a16="http://schemas.microsoft.com/office/drawing/2014/main" id="{D6C200FE-9D80-0E4D-B5CD-7C25B376550E}"/>
              </a:ext>
            </a:extLst>
          </p:cNvPr>
          <p:cNvSpPr>
            <a:spLocks noGrp="1"/>
          </p:cNvSpPr>
          <p:nvPr>
            <p:ph type="body" sz="quarter" idx="10"/>
          </p:nvPr>
        </p:nvSpPr>
        <p:spPr>
          <a:xfrm>
            <a:off x="838200" y="1457544"/>
            <a:ext cx="5181600" cy="368081"/>
          </a:xfrm>
        </p:spPr>
        <p:txBody>
          <a:bodyPr anchor="ctr">
            <a:normAutofit/>
          </a:bodyPr>
          <a:lstStyle>
            <a:lvl1pPr marL="0" indent="0">
              <a:buNone/>
              <a:defRPr sz="1800" b="1" spc="300">
                <a:solidFill>
                  <a:srgbClr val="9D2235"/>
                </a:solidFill>
              </a:defRPr>
            </a:lvl1pPr>
          </a:lstStyle>
          <a:p>
            <a:pPr lvl="0"/>
            <a:r>
              <a:rPr lang="en-GB" dirty="0"/>
              <a:t>Click to edit Master text styles</a:t>
            </a:r>
          </a:p>
        </p:txBody>
      </p:sp>
      <p:sp>
        <p:nvSpPr>
          <p:cNvPr id="7" name="Text Placeholder 7">
            <a:extLst>
              <a:ext uri="{FF2B5EF4-FFF2-40B4-BE49-F238E27FC236}">
                <a16:creationId xmlns:a16="http://schemas.microsoft.com/office/drawing/2014/main" id="{1AD9CDF0-1B00-CA49-9F16-B736C86C1E58}"/>
              </a:ext>
            </a:extLst>
          </p:cNvPr>
          <p:cNvSpPr>
            <a:spLocks noGrp="1"/>
          </p:cNvSpPr>
          <p:nvPr>
            <p:ph type="body" sz="quarter" idx="11"/>
          </p:nvPr>
        </p:nvSpPr>
        <p:spPr>
          <a:xfrm>
            <a:off x="6172200" y="1457543"/>
            <a:ext cx="5181600" cy="368081"/>
          </a:xfrm>
        </p:spPr>
        <p:txBody>
          <a:bodyPr anchor="ctr">
            <a:normAutofit/>
          </a:bodyPr>
          <a:lstStyle>
            <a:lvl1pPr marL="0" indent="0">
              <a:buNone/>
              <a:defRPr sz="1800" b="1" spc="300">
                <a:solidFill>
                  <a:srgbClr val="9D2235"/>
                </a:solidFill>
              </a:defRPr>
            </a:lvl1pPr>
          </a:lstStyle>
          <a:p>
            <a:pPr lvl="0"/>
            <a:r>
              <a:rPr lang="en-GB" dirty="0"/>
              <a:t>Click to edit Master text styles</a:t>
            </a:r>
          </a:p>
        </p:txBody>
      </p:sp>
    </p:spTree>
    <p:extLst>
      <p:ext uri="{BB962C8B-B14F-4D97-AF65-F5344CB8AC3E}">
        <p14:creationId xmlns:p14="http://schemas.microsoft.com/office/powerpoint/2010/main" val="6399561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1968156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_Two Content">
    <p:spTree>
      <p:nvGrpSpPr>
        <p:cNvPr id="1" name=""/>
        <p:cNvGrpSpPr/>
        <p:nvPr/>
      </p:nvGrpSpPr>
      <p:grpSpPr>
        <a:xfrm>
          <a:off x="0" y="0"/>
          <a:ext cx="0" cy="0"/>
          <a:chOff x="0" y="0"/>
          <a:chExt cx="0" cy="0"/>
        </a:xfrm>
      </p:grpSpPr>
      <p:pic>
        <p:nvPicPr>
          <p:cNvPr id="8" name="Picture 7" descr="Background pattern&#10;&#10;Description automatically generated with low confidence">
            <a:extLst>
              <a:ext uri="{FF2B5EF4-FFF2-40B4-BE49-F238E27FC236}">
                <a16:creationId xmlns:a16="http://schemas.microsoft.com/office/drawing/2014/main" id="{1C5F1CD3-FCE7-814E-8B72-31FF2DFCCBF2}"/>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1EA5E946-F160-C84F-A73E-4F5C8988161F}"/>
              </a:ext>
            </a:extLst>
          </p:cNvPr>
          <p:cNvSpPr>
            <a:spLocks noGrp="1"/>
          </p:cNvSpPr>
          <p:nvPr>
            <p:ph type="title"/>
          </p:nvPr>
        </p:nvSpPr>
        <p:spPr>
          <a:xfrm>
            <a:off x="838200" y="365126"/>
            <a:ext cx="4495800" cy="2769960"/>
          </a:xfrm>
          <a:prstGeom prst="rect">
            <a:avLst/>
          </a:prstGeom>
        </p:spPr>
        <p:txBody>
          <a:bodyPr/>
          <a:lstStyle>
            <a:lvl1pPr>
              <a:defRPr>
                <a:solidFill>
                  <a:srgbClr val="343741"/>
                </a:solidFill>
              </a:defRPr>
            </a:lvl1pPr>
          </a:lstStyle>
          <a:p>
            <a:r>
              <a:rPr lang="en-GB" dirty="0"/>
              <a:t>Click to edit Master title style</a:t>
            </a:r>
            <a:endParaRPr lang="en-US" dirty="0"/>
          </a:p>
        </p:txBody>
      </p:sp>
      <p:sp>
        <p:nvSpPr>
          <p:cNvPr id="4" name="Content Placeholder 3">
            <a:extLst>
              <a:ext uri="{FF2B5EF4-FFF2-40B4-BE49-F238E27FC236}">
                <a16:creationId xmlns:a16="http://schemas.microsoft.com/office/drawing/2014/main" id="{7A8E0E3A-F531-C24B-BADE-0F2008958EA8}"/>
              </a:ext>
            </a:extLst>
          </p:cNvPr>
          <p:cNvSpPr>
            <a:spLocks noGrp="1"/>
          </p:cNvSpPr>
          <p:nvPr>
            <p:ph sz="half" idx="2"/>
          </p:nvPr>
        </p:nvSpPr>
        <p:spPr>
          <a:xfrm>
            <a:off x="5617029" y="365126"/>
            <a:ext cx="5736771" cy="5811837"/>
          </a:xfrm>
        </p:spPr>
        <p:txBody>
          <a:bodyPr/>
          <a:lstStyle>
            <a:lvl1pPr>
              <a:defRPr>
                <a:solidFill>
                  <a:srgbClr val="343741"/>
                </a:solidFill>
              </a:defRPr>
            </a:lvl1pPr>
            <a:lvl2pPr>
              <a:defRPr>
                <a:solidFill>
                  <a:srgbClr val="343741"/>
                </a:solidFill>
              </a:defRPr>
            </a:lvl2pPr>
            <a:lvl3pPr>
              <a:defRPr>
                <a:solidFill>
                  <a:srgbClr val="343741"/>
                </a:solidFill>
              </a:defRPr>
            </a:lvl3pPr>
            <a:lvl4pPr>
              <a:defRPr>
                <a:solidFill>
                  <a:srgbClr val="343741"/>
                </a:solidFill>
              </a:defRPr>
            </a:lvl4pPr>
            <a:lvl5pPr>
              <a:defRPr>
                <a:solidFill>
                  <a:srgbClr val="34374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10" name="Text Placeholder 7">
            <a:extLst>
              <a:ext uri="{FF2B5EF4-FFF2-40B4-BE49-F238E27FC236}">
                <a16:creationId xmlns:a16="http://schemas.microsoft.com/office/drawing/2014/main" id="{D6C200FE-9D80-0E4D-B5CD-7C25B376550E}"/>
              </a:ext>
            </a:extLst>
          </p:cNvPr>
          <p:cNvSpPr>
            <a:spLocks noGrp="1"/>
          </p:cNvSpPr>
          <p:nvPr>
            <p:ph type="body" sz="quarter" idx="10"/>
          </p:nvPr>
        </p:nvSpPr>
        <p:spPr>
          <a:xfrm>
            <a:off x="838200" y="3244959"/>
            <a:ext cx="4495800" cy="1065784"/>
          </a:xfrm>
        </p:spPr>
        <p:txBody>
          <a:bodyPr anchor="ctr">
            <a:normAutofit/>
          </a:bodyPr>
          <a:lstStyle>
            <a:lvl1pPr marL="0" indent="0">
              <a:buNone/>
              <a:defRPr sz="1800" b="1" spc="300">
                <a:solidFill>
                  <a:srgbClr val="9D2235"/>
                </a:solidFill>
              </a:defRPr>
            </a:lvl1pPr>
          </a:lstStyle>
          <a:p>
            <a:pPr lvl="0"/>
            <a:r>
              <a:rPr lang="en-GB" dirty="0"/>
              <a:t>Click to edit Master text styles</a:t>
            </a:r>
          </a:p>
        </p:txBody>
      </p:sp>
    </p:spTree>
    <p:extLst>
      <p:ext uri="{BB962C8B-B14F-4D97-AF65-F5344CB8AC3E}">
        <p14:creationId xmlns:p14="http://schemas.microsoft.com/office/powerpoint/2010/main" val="15541566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8C53432-398F-F64C-98A5-5E74AE987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12" name="Title Placeholder 11">
            <a:extLst>
              <a:ext uri="{FF2B5EF4-FFF2-40B4-BE49-F238E27FC236}">
                <a16:creationId xmlns:a16="http://schemas.microsoft.com/office/drawing/2014/main" id="{B392CC25-AE71-9548-A549-8BD1C4A33F0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Tree>
    <p:extLst>
      <p:ext uri="{BB962C8B-B14F-4D97-AF65-F5344CB8AC3E}">
        <p14:creationId xmlns:p14="http://schemas.microsoft.com/office/powerpoint/2010/main" val="396054726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3" r:id="rId3"/>
    <p:sldLayoutId id="2147483650" r:id="rId4"/>
    <p:sldLayoutId id="2147483661" r:id="rId5"/>
    <p:sldLayoutId id="2147483662" r:id="rId6"/>
    <p:sldLayoutId id="2147483651" r:id="rId7"/>
    <p:sldLayoutId id="2147483666" r:id="rId8"/>
    <p:sldLayoutId id="2147483664" r:id="rId9"/>
    <p:sldLayoutId id="2147483655" r:id="rId10"/>
    <p:sldLayoutId id="2147483665" r:id="rId11"/>
  </p:sldLayoutIdLst>
  <p:txStyles>
    <p:titleStyle>
      <a:lvl1pPr algn="l" defTabSz="914400" rtl="0" eaLnBrk="1" latinLnBrk="0" hangingPunct="1">
        <a:lnSpc>
          <a:spcPct val="90000"/>
        </a:lnSpc>
        <a:spcBef>
          <a:spcPct val="0"/>
        </a:spcBef>
        <a:buNone/>
        <a:defRPr sz="4400" kern="1200">
          <a:solidFill>
            <a:srgbClr val="343741"/>
          </a:solidFill>
          <a:latin typeface="Helvetica" pitchFamily="2" charset="0"/>
          <a:ea typeface="+mj-ea"/>
          <a:cs typeface="+mj-cs"/>
        </a:defRPr>
      </a:lvl1pPr>
    </p:titleStyle>
    <p:bodyStyle>
      <a:lvl1pPr marL="0" indent="0" algn="l" defTabSz="914400" rtl="0" eaLnBrk="1" latinLnBrk="0" hangingPunct="1">
        <a:lnSpc>
          <a:spcPct val="150000"/>
        </a:lnSpc>
        <a:spcBef>
          <a:spcPts val="1000"/>
        </a:spcBef>
        <a:buFont typeface="Arial" panose="020B0604020202020204" pitchFamily="34" charset="0"/>
        <a:buNone/>
        <a:defRPr sz="1800" kern="1200">
          <a:solidFill>
            <a:srgbClr val="343741"/>
          </a:solidFill>
          <a:latin typeface="Helvetica" pitchFamily="2" charset="0"/>
          <a:ea typeface="+mn-ea"/>
          <a:cs typeface="+mn-cs"/>
        </a:defRPr>
      </a:lvl1pPr>
      <a:lvl2pPr marL="457200" indent="0" algn="l" defTabSz="914400" rtl="0" eaLnBrk="1" latinLnBrk="0" hangingPunct="1">
        <a:lnSpc>
          <a:spcPct val="150000"/>
        </a:lnSpc>
        <a:spcBef>
          <a:spcPts val="500"/>
        </a:spcBef>
        <a:buFont typeface="Arial" panose="020B0604020202020204" pitchFamily="34" charset="0"/>
        <a:buNone/>
        <a:defRPr sz="1800" kern="1200">
          <a:solidFill>
            <a:srgbClr val="343741"/>
          </a:solidFill>
          <a:latin typeface="Helvetica" pitchFamily="2" charset="0"/>
          <a:ea typeface="+mn-ea"/>
          <a:cs typeface="+mn-cs"/>
        </a:defRPr>
      </a:lvl2pPr>
      <a:lvl3pPr marL="914400" indent="0" algn="l" defTabSz="914400" rtl="0" eaLnBrk="1" latinLnBrk="0" hangingPunct="1">
        <a:lnSpc>
          <a:spcPct val="150000"/>
        </a:lnSpc>
        <a:spcBef>
          <a:spcPts val="500"/>
        </a:spcBef>
        <a:buFont typeface="Arial" panose="020B0604020202020204" pitchFamily="34" charset="0"/>
        <a:buNone/>
        <a:defRPr sz="1800" kern="1200">
          <a:solidFill>
            <a:srgbClr val="343741"/>
          </a:solidFill>
          <a:latin typeface="Helvetica" pitchFamily="2" charset="0"/>
          <a:ea typeface="+mn-ea"/>
          <a:cs typeface="+mn-cs"/>
        </a:defRPr>
      </a:lvl3pPr>
      <a:lvl4pPr marL="1371600" indent="0" algn="l" defTabSz="914400" rtl="0" eaLnBrk="1" latinLnBrk="0" hangingPunct="1">
        <a:lnSpc>
          <a:spcPct val="150000"/>
        </a:lnSpc>
        <a:spcBef>
          <a:spcPts val="500"/>
        </a:spcBef>
        <a:buFont typeface="Arial" panose="020B0604020202020204" pitchFamily="34" charset="0"/>
        <a:buNone/>
        <a:defRPr sz="1800" kern="1200">
          <a:solidFill>
            <a:srgbClr val="343741"/>
          </a:solidFill>
          <a:latin typeface="Helvetica" pitchFamily="2" charset="0"/>
          <a:ea typeface="+mn-ea"/>
          <a:cs typeface="+mn-cs"/>
        </a:defRPr>
      </a:lvl4pPr>
      <a:lvl5pPr marL="1828800" indent="0" algn="l" defTabSz="914400" rtl="0" eaLnBrk="1" latinLnBrk="0" hangingPunct="1">
        <a:lnSpc>
          <a:spcPct val="150000"/>
        </a:lnSpc>
        <a:spcBef>
          <a:spcPts val="500"/>
        </a:spcBef>
        <a:buFont typeface="Arial" panose="020B0604020202020204" pitchFamily="34" charset="0"/>
        <a:buNone/>
        <a:defRPr sz="1800" kern="1200">
          <a:solidFill>
            <a:srgbClr val="343741"/>
          </a:solidFill>
          <a:latin typeface="Helvetica"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9F967A-66F7-4536-8BB1-B5D22052FE47}"/>
              </a:ext>
            </a:extLst>
          </p:cNvPr>
          <p:cNvSpPr>
            <a:spLocks noGrp="1"/>
          </p:cNvSpPr>
          <p:nvPr>
            <p:ph type="ctrTitle"/>
          </p:nvPr>
        </p:nvSpPr>
        <p:spPr/>
        <p:txBody>
          <a:bodyPr/>
          <a:lstStyle/>
          <a:p>
            <a:r>
              <a:rPr lang="en-US" dirty="0"/>
              <a:t>Logbook Training</a:t>
            </a:r>
          </a:p>
        </p:txBody>
      </p:sp>
      <p:sp>
        <p:nvSpPr>
          <p:cNvPr id="3" name="Subtitle 2">
            <a:extLst>
              <a:ext uri="{FF2B5EF4-FFF2-40B4-BE49-F238E27FC236}">
                <a16:creationId xmlns:a16="http://schemas.microsoft.com/office/drawing/2014/main" id="{54249620-DF04-F9CB-FCD7-38347C882BC4}"/>
              </a:ext>
            </a:extLst>
          </p:cNvPr>
          <p:cNvSpPr>
            <a:spLocks noGrp="1"/>
          </p:cNvSpPr>
          <p:nvPr>
            <p:ph type="subTitle" idx="1"/>
          </p:nvPr>
        </p:nvSpPr>
        <p:spPr/>
        <p:txBody>
          <a:bodyPr>
            <a:normAutofit fontScale="85000" lnSpcReduction="10000"/>
          </a:bodyPr>
          <a:lstStyle/>
          <a:p>
            <a:r>
              <a:rPr lang="en-US" dirty="0"/>
              <a:t>Module 9 : Human Resource Environment</a:t>
            </a:r>
          </a:p>
        </p:txBody>
      </p:sp>
    </p:spTree>
    <p:extLst>
      <p:ext uri="{BB962C8B-B14F-4D97-AF65-F5344CB8AC3E}">
        <p14:creationId xmlns:p14="http://schemas.microsoft.com/office/powerpoint/2010/main" val="34879607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6D0B9-7B9A-9F94-7BFA-AFDB23E5F4AB}"/>
              </a:ext>
            </a:extLst>
          </p:cNvPr>
          <p:cNvSpPr>
            <a:spLocks noGrp="1"/>
          </p:cNvSpPr>
          <p:nvPr>
            <p:ph type="title"/>
          </p:nvPr>
        </p:nvSpPr>
        <p:spPr>
          <a:xfrm>
            <a:off x="831850" y="1709738"/>
            <a:ext cx="10515600" cy="2047253"/>
          </a:xfrm>
        </p:spPr>
        <p:txBody>
          <a:bodyPr/>
          <a:lstStyle/>
          <a:p>
            <a:r>
              <a:rPr lang="en-US" dirty="0"/>
              <a:t>HUMAN RESOURCE MANAGEMENT</a:t>
            </a:r>
          </a:p>
        </p:txBody>
      </p:sp>
      <p:sp>
        <p:nvSpPr>
          <p:cNvPr id="3" name="Text Placeholder 2">
            <a:extLst>
              <a:ext uri="{FF2B5EF4-FFF2-40B4-BE49-F238E27FC236}">
                <a16:creationId xmlns:a16="http://schemas.microsoft.com/office/drawing/2014/main" id="{D621DC32-C21A-037B-1B86-1E85895C4FD9}"/>
              </a:ext>
            </a:extLst>
          </p:cNvPr>
          <p:cNvSpPr>
            <a:spLocks noGrp="1"/>
          </p:cNvSpPr>
          <p:nvPr>
            <p:ph type="body" idx="1"/>
          </p:nvPr>
        </p:nvSpPr>
        <p:spPr>
          <a:xfrm>
            <a:off x="831850" y="3756991"/>
            <a:ext cx="10515600" cy="2822713"/>
          </a:xfrm>
        </p:spPr>
        <p:txBody>
          <a:bodyPr>
            <a:normAutofit fontScale="70000" lnSpcReduction="20000"/>
          </a:bodyPr>
          <a:lstStyle/>
          <a:p>
            <a:r>
              <a:rPr lang="en-US" dirty="0"/>
              <a:t>“Human Resource Management is concerned with the people dimension” in management. Since every organization is made up of people, acquiring their services, developing their skills, motivating them to higher levels of performance and ensuring that they continue to maintain their commitment to the organization it is essential to achieve </a:t>
            </a:r>
            <a:r>
              <a:rPr lang="en-US" dirty="0" err="1"/>
              <a:t>organisational</a:t>
            </a:r>
            <a:r>
              <a:rPr lang="en-US" dirty="0"/>
              <a:t> objectives. This is true, regardless of the type of organization – government, business, education, health or social action”.</a:t>
            </a:r>
          </a:p>
        </p:txBody>
      </p:sp>
    </p:spTree>
    <p:extLst>
      <p:ext uri="{BB962C8B-B14F-4D97-AF65-F5344CB8AC3E}">
        <p14:creationId xmlns:p14="http://schemas.microsoft.com/office/powerpoint/2010/main" val="40495176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0C59423-181E-6BF4-3A84-B77BCBC14FEE}"/>
              </a:ext>
            </a:extLst>
          </p:cNvPr>
          <p:cNvSpPr>
            <a:spLocks noGrp="1"/>
          </p:cNvSpPr>
          <p:nvPr>
            <p:ph type="title"/>
          </p:nvPr>
        </p:nvSpPr>
        <p:spPr/>
        <p:txBody>
          <a:bodyPr/>
          <a:lstStyle/>
          <a:p>
            <a:r>
              <a:rPr lang="en-US" dirty="0"/>
              <a:t>Human Resource Management</a:t>
            </a:r>
          </a:p>
        </p:txBody>
      </p:sp>
      <p:sp>
        <p:nvSpPr>
          <p:cNvPr id="6" name="Content Placeholder 5">
            <a:extLst>
              <a:ext uri="{FF2B5EF4-FFF2-40B4-BE49-F238E27FC236}">
                <a16:creationId xmlns:a16="http://schemas.microsoft.com/office/drawing/2014/main" id="{209288B9-1C4F-839E-45BC-2C2D965D7A9C}"/>
              </a:ext>
            </a:extLst>
          </p:cNvPr>
          <p:cNvSpPr>
            <a:spLocks noGrp="1"/>
          </p:cNvSpPr>
          <p:nvPr>
            <p:ph idx="1"/>
          </p:nvPr>
        </p:nvSpPr>
        <p:spPr>
          <a:xfrm>
            <a:off x="838200" y="1825625"/>
            <a:ext cx="10515600" cy="4667250"/>
          </a:xfrm>
        </p:spPr>
        <p:txBody>
          <a:bodyPr>
            <a:normAutofit fontScale="92500" lnSpcReduction="20000"/>
          </a:bodyPr>
          <a:lstStyle/>
          <a:p>
            <a:pPr marL="285750" indent="-285750">
              <a:buFont typeface="Arial" panose="020B0604020202020204" pitchFamily="34" charset="0"/>
              <a:buChar char="•"/>
            </a:pPr>
            <a:r>
              <a:rPr lang="en-US" dirty="0"/>
              <a:t>Managing job recruitment, selection, and promotion</a:t>
            </a:r>
          </a:p>
          <a:p>
            <a:pPr marL="285750" indent="-285750">
              <a:buFont typeface="Arial" panose="020B0604020202020204" pitchFamily="34" charset="0"/>
              <a:buChar char="•"/>
            </a:pPr>
            <a:r>
              <a:rPr lang="en-US" dirty="0"/>
              <a:t>Developing and overseeing employee benefits and wellness programs</a:t>
            </a:r>
          </a:p>
          <a:p>
            <a:pPr marL="285750" indent="-285750">
              <a:buFont typeface="Arial" panose="020B0604020202020204" pitchFamily="34" charset="0"/>
              <a:buChar char="•"/>
            </a:pPr>
            <a:r>
              <a:rPr lang="en-US" dirty="0"/>
              <a:t>Developing, promoting, and enforcing personnel policies</a:t>
            </a:r>
          </a:p>
          <a:p>
            <a:pPr marL="285750" indent="-285750">
              <a:buFont typeface="Arial" panose="020B0604020202020204" pitchFamily="34" charset="0"/>
              <a:buChar char="•"/>
            </a:pPr>
            <a:r>
              <a:rPr lang="en-US" dirty="0"/>
              <a:t>Promoting employee career development and job training</a:t>
            </a:r>
          </a:p>
          <a:p>
            <a:pPr marL="285750" indent="-285750">
              <a:buFont typeface="Arial" panose="020B0604020202020204" pitchFamily="34" charset="0"/>
              <a:buChar char="•"/>
            </a:pPr>
            <a:r>
              <a:rPr lang="en-US" dirty="0"/>
              <a:t>Providing orientation programs for new hires</a:t>
            </a:r>
          </a:p>
          <a:p>
            <a:pPr marL="285750" indent="-285750">
              <a:buFont typeface="Arial" panose="020B0604020202020204" pitchFamily="34" charset="0"/>
              <a:buChar char="•"/>
            </a:pPr>
            <a:r>
              <a:rPr lang="en-US" dirty="0"/>
              <a:t>Providing guidance regarding disciplinary actions</a:t>
            </a:r>
          </a:p>
          <a:p>
            <a:pPr marL="285750" indent="-285750">
              <a:buFont typeface="Arial" panose="020B0604020202020204" pitchFamily="34" charset="0"/>
              <a:buChar char="•"/>
            </a:pPr>
            <a:r>
              <a:rPr lang="en-US" dirty="0"/>
              <a:t>Dispute resolutions</a:t>
            </a:r>
          </a:p>
          <a:p>
            <a:pPr marL="285750" indent="-285750">
              <a:buFont typeface="Arial" panose="020B0604020202020204" pitchFamily="34" charset="0"/>
              <a:buChar char="•"/>
            </a:pPr>
            <a:r>
              <a:rPr lang="en-US" dirty="0"/>
              <a:t>Serving as a primary contact for work-site injuries or accidents</a:t>
            </a:r>
          </a:p>
          <a:p>
            <a:pPr marL="285750" indent="-285750">
              <a:buFont typeface="Arial" panose="020B0604020202020204" pitchFamily="34" charset="0"/>
              <a:buChar char="•"/>
            </a:pPr>
            <a:r>
              <a:rPr lang="en-US" dirty="0"/>
              <a:t>Creating organizational alignment</a:t>
            </a:r>
          </a:p>
          <a:p>
            <a:pPr marL="285750" indent="-285750">
              <a:buFont typeface="Arial" panose="020B0604020202020204" pitchFamily="34" charset="0"/>
              <a:buChar char="•"/>
            </a:pPr>
            <a:r>
              <a:rPr lang="en-US" dirty="0"/>
              <a:t>Performance management</a:t>
            </a:r>
          </a:p>
        </p:txBody>
      </p:sp>
      <p:sp>
        <p:nvSpPr>
          <p:cNvPr id="7" name="Text Placeholder 6">
            <a:extLst>
              <a:ext uri="{FF2B5EF4-FFF2-40B4-BE49-F238E27FC236}">
                <a16:creationId xmlns:a16="http://schemas.microsoft.com/office/drawing/2014/main" id="{C160F20A-B4C1-186E-5E8D-CE29EF1EA7B3}"/>
              </a:ext>
            </a:extLst>
          </p:cNvPr>
          <p:cNvSpPr>
            <a:spLocks noGrp="1"/>
          </p:cNvSpPr>
          <p:nvPr>
            <p:ph type="body" sz="quarter" idx="10"/>
          </p:nvPr>
        </p:nvSpPr>
        <p:spPr/>
        <p:txBody>
          <a:bodyPr>
            <a:normAutofit fontScale="85000" lnSpcReduction="20000"/>
          </a:bodyPr>
          <a:lstStyle/>
          <a:p>
            <a:r>
              <a:rPr lang="en-US" dirty="0"/>
              <a:t>TYPICAL RESPONSIBILITIES </a:t>
            </a:r>
          </a:p>
        </p:txBody>
      </p:sp>
    </p:spTree>
    <p:extLst>
      <p:ext uri="{BB962C8B-B14F-4D97-AF65-F5344CB8AC3E}">
        <p14:creationId xmlns:p14="http://schemas.microsoft.com/office/powerpoint/2010/main" val="2618519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A1606F-B0A3-DDD8-EB1B-0827827FB393}"/>
              </a:ext>
            </a:extLst>
          </p:cNvPr>
          <p:cNvSpPr>
            <a:spLocks noGrp="1"/>
          </p:cNvSpPr>
          <p:nvPr>
            <p:ph type="title"/>
          </p:nvPr>
        </p:nvSpPr>
        <p:spPr/>
        <p:txBody>
          <a:bodyPr/>
          <a:lstStyle/>
          <a:p>
            <a:r>
              <a:rPr lang="en-US" dirty="0"/>
              <a:t>Human Resource Management</a:t>
            </a:r>
          </a:p>
        </p:txBody>
      </p:sp>
      <p:sp>
        <p:nvSpPr>
          <p:cNvPr id="4" name="Text Placeholder 3">
            <a:extLst>
              <a:ext uri="{FF2B5EF4-FFF2-40B4-BE49-F238E27FC236}">
                <a16:creationId xmlns:a16="http://schemas.microsoft.com/office/drawing/2014/main" id="{B7D46930-8DD2-2E8D-161A-DFC86B03FF00}"/>
              </a:ext>
            </a:extLst>
          </p:cNvPr>
          <p:cNvSpPr>
            <a:spLocks noGrp="1"/>
          </p:cNvSpPr>
          <p:nvPr>
            <p:ph type="body" sz="quarter" idx="10"/>
          </p:nvPr>
        </p:nvSpPr>
        <p:spPr/>
        <p:txBody>
          <a:bodyPr>
            <a:normAutofit fontScale="85000" lnSpcReduction="20000"/>
          </a:bodyPr>
          <a:lstStyle/>
          <a:p>
            <a:r>
              <a:rPr lang="en-US" dirty="0"/>
              <a:t>THE PROCESS</a:t>
            </a:r>
          </a:p>
        </p:txBody>
      </p:sp>
      <p:pic>
        <p:nvPicPr>
          <p:cNvPr id="5" name="Picture 4">
            <a:extLst>
              <a:ext uri="{FF2B5EF4-FFF2-40B4-BE49-F238E27FC236}">
                <a16:creationId xmlns:a16="http://schemas.microsoft.com/office/drawing/2014/main" id="{42397C55-8E52-926A-08FB-3F4AB2DDE2F1}"/>
              </a:ext>
            </a:extLst>
          </p:cNvPr>
          <p:cNvPicPr/>
          <p:nvPr/>
        </p:nvPicPr>
        <p:blipFill rotWithShape="1">
          <a:blip r:embed="rId2"/>
          <a:srcRect l="20109" t="21827" r="20896" b="41785"/>
          <a:stretch/>
        </p:blipFill>
        <p:spPr bwMode="auto">
          <a:xfrm>
            <a:off x="1445261" y="1771205"/>
            <a:ext cx="9301477" cy="491654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2216223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433EE5-FC68-FA47-3936-59A6241DAD2C}"/>
              </a:ext>
            </a:extLst>
          </p:cNvPr>
          <p:cNvSpPr>
            <a:spLocks noGrp="1"/>
          </p:cNvSpPr>
          <p:nvPr>
            <p:ph type="title"/>
          </p:nvPr>
        </p:nvSpPr>
        <p:spPr/>
        <p:txBody>
          <a:bodyPr/>
          <a:lstStyle/>
          <a:p>
            <a:r>
              <a:rPr lang="en-US" dirty="0"/>
              <a:t>Human Resource Management</a:t>
            </a:r>
          </a:p>
        </p:txBody>
      </p:sp>
      <p:sp>
        <p:nvSpPr>
          <p:cNvPr id="3" name="Content Placeholder 2">
            <a:extLst>
              <a:ext uri="{FF2B5EF4-FFF2-40B4-BE49-F238E27FC236}">
                <a16:creationId xmlns:a16="http://schemas.microsoft.com/office/drawing/2014/main" id="{25B2BDF3-98AF-B933-6485-944EC08663BF}"/>
              </a:ext>
            </a:extLst>
          </p:cNvPr>
          <p:cNvSpPr>
            <a:spLocks noGrp="1"/>
          </p:cNvSpPr>
          <p:nvPr>
            <p:ph sz="half" idx="2"/>
          </p:nvPr>
        </p:nvSpPr>
        <p:spPr>
          <a:xfrm>
            <a:off x="5617029" y="365126"/>
            <a:ext cx="5736771" cy="6492874"/>
          </a:xfrm>
        </p:spPr>
        <p:txBody>
          <a:bodyPr>
            <a:normAutofit fontScale="77500" lnSpcReduction="20000"/>
          </a:bodyPr>
          <a:lstStyle/>
          <a:p>
            <a:r>
              <a:rPr lang="en-US" dirty="0"/>
              <a:t>While respecting the confidentiality of certain information, the intern estate agent should be aware of the following:</a:t>
            </a:r>
          </a:p>
          <a:p>
            <a:pPr marL="285750" indent="-285750">
              <a:buFont typeface="Arial" panose="020B0604020202020204" pitchFamily="34" charset="0"/>
              <a:buChar char="•"/>
            </a:pPr>
            <a:r>
              <a:rPr lang="en-US" dirty="0"/>
              <a:t>Current personnel information;</a:t>
            </a:r>
          </a:p>
          <a:p>
            <a:pPr marL="285750" indent="-285750">
              <a:buFont typeface="Arial" panose="020B0604020202020204" pitchFamily="34" charset="0"/>
              <a:buChar char="•"/>
            </a:pPr>
            <a:r>
              <a:rPr lang="en-US" dirty="0"/>
              <a:t>The methods implemented within the agency to ensure all records are maintained;</a:t>
            </a:r>
          </a:p>
          <a:p>
            <a:pPr marL="285750" indent="-285750">
              <a:buFont typeface="Arial" panose="020B0604020202020204" pitchFamily="34" charset="0"/>
              <a:buChar char="•"/>
            </a:pPr>
            <a:r>
              <a:rPr lang="en-US" dirty="0"/>
              <a:t>Capturing overtime payments, commissions due and other ad-hoc staff expenditure</a:t>
            </a:r>
          </a:p>
          <a:p>
            <a:pPr marL="285750" indent="-285750">
              <a:buFont typeface="Arial" panose="020B0604020202020204" pitchFamily="34" charset="0"/>
              <a:buChar char="•"/>
            </a:pPr>
            <a:r>
              <a:rPr lang="en-US" dirty="0"/>
              <a:t>Checking, capturing and maintaining necessary timesheets</a:t>
            </a:r>
          </a:p>
          <a:p>
            <a:pPr marL="285750" indent="-285750">
              <a:buFont typeface="Arial" panose="020B0604020202020204" pitchFamily="34" charset="0"/>
              <a:buChar char="•"/>
            </a:pPr>
            <a:r>
              <a:rPr lang="en-US" dirty="0"/>
              <a:t>Capturing mandatory information on new appointees, terminations of service, transfers &amp; promotions on payroll</a:t>
            </a:r>
          </a:p>
          <a:p>
            <a:pPr marL="285750" indent="-285750">
              <a:buFont typeface="Arial" panose="020B0604020202020204" pitchFamily="34" charset="0"/>
              <a:buChar char="•"/>
            </a:pPr>
            <a:r>
              <a:rPr lang="en-US" dirty="0"/>
              <a:t>Leave policy and leave records</a:t>
            </a:r>
          </a:p>
          <a:p>
            <a:pPr marL="285750" indent="-285750">
              <a:buFont typeface="Arial" panose="020B0604020202020204" pitchFamily="34" charset="0"/>
              <a:buChar char="•"/>
            </a:pPr>
            <a:r>
              <a:rPr lang="en-US" dirty="0"/>
              <a:t>Compensation for occupational injuries and diseases </a:t>
            </a:r>
          </a:p>
          <a:p>
            <a:pPr marL="285750" indent="-285750">
              <a:buFont typeface="Arial" panose="020B0604020202020204" pitchFamily="34" charset="0"/>
              <a:buChar char="•"/>
            </a:pPr>
            <a:r>
              <a:rPr lang="en-US" dirty="0"/>
              <a:t>Disciplinary procedures</a:t>
            </a:r>
          </a:p>
          <a:p>
            <a:pPr marL="285750" indent="-285750">
              <a:buFont typeface="Arial" panose="020B0604020202020204" pitchFamily="34" charset="0"/>
              <a:buChar char="•"/>
            </a:pPr>
            <a:r>
              <a:rPr lang="en-US" dirty="0"/>
              <a:t>Grievance procedures</a:t>
            </a:r>
          </a:p>
          <a:p>
            <a:pPr marL="285750" indent="-285750">
              <a:buFont typeface="Arial" panose="020B0604020202020204" pitchFamily="34" charset="0"/>
              <a:buChar char="•"/>
            </a:pPr>
            <a:r>
              <a:rPr lang="en-US" dirty="0"/>
              <a:t>Training registers</a:t>
            </a:r>
          </a:p>
          <a:p>
            <a:pPr marL="285750" indent="-285750">
              <a:buFont typeface="Arial" panose="020B0604020202020204" pitchFamily="34" charset="0"/>
              <a:buChar char="•"/>
            </a:pPr>
            <a:r>
              <a:rPr lang="en-US" dirty="0" err="1"/>
              <a:t>Payslips</a:t>
            </a:r>
            <a:r>
              <a:rPr lang="en-US" dirty="0"/>
              <a:t> and tax</a:t>
            </a:r>
          </a:p>
          <a:p>
            <a:pPr marL="285750" indent="-285750">
              <a:buFont typeface="Arial" panose="020B0604020202020204" pitchFamily="34" charset="0"/>
              <a:buChar char="•"/>
            </a:pPr>
            <a:r>
              <a:rPr lang="en-US" dirty="0"/>
              <a:t>Incentive schemes and award ceremonies</a:t>
            </a:r>
          </a:p>
        </p:txBody>
      </p:sp>
      <p:sp>
        <p:nvSpPr>
          <p:cNvPr id="4" name="Text Placeholder 3">
            <a:extLst>
              <a:ext uri="{FF2B5EF4-FFF2-40B4-BE49-F238E27FC236}">
                <a16:creationId xmlns:a16="http://schemas.microsoft.com/office/drawing/2014/main" id="{4D1B67B2-8B42-CFB6-E078-3455D5251F97}"/>
              </a:ext>
            </a:extLst>
          </p:cNvPr>
          <p:cNvSpPr>
            <a:spLocks noGrp="1"/>
          </p:cNvSpPr>
          <p:nvPr>
            <p:ph type="body" sz="quarter" idx="10"/>
          </p:nvPr>
        </p:nvSpPr>
        <p:spPr/>
        <p:txBody>
          <a:bodyPr>
            <a:normAutofit/>
          </a:bodyPr>
          <a:lstStyle/>
          <a:p>
            <a:r>
              <a:rPr lang="en-US" dirty="0"/>
              <a:t>IN GENERAL</a:t>
            </a:r>
          </a:p>
        </p:txBody>
      </p:sp>
    </p:spTree>
    <p:extLst>
      <p:ext uri="{BB962C8B-B14F-4D97-AF65-F5344CB8AC3E}">
        <p14:creationId xmlns:p14="http://schemas.microsoft.com/office/powerpoint/2010/main" val="30800868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309B0A-63A9-EDD1-D06F-C8574E340101}"/>
              </a:ext>
            </a:extLst>
          </p:cNvPr>
          <p:cNvSpPr>
            <a:spLocks noGrp="1"/>
          </p:cNvSpPr>
          <p:nvPr>
            <p:ph type="title"/>
          </p:nvPr>
        </p:nvSpPr>
        <p:spPr/>
        <p:txBody>
          <a:bodyPr/>
          <a:lstStyle/>
          <a:p>
            <a:r>
              <a:rPr lang="en-US" dirty="0"/>
              <a:t>Human Resource Management</a:t>
            </a:r>
          </a:p>
        </p:txBody>
      </p:sp>
      <p:graphicFrame>
        <p:nvGraphicFramePr>
          <p:cNvPr id="5" name="Content Placeholder 4">
            <a:extLst>
              <a:ext uri="{FF2B5EF4-FFF2-40B4-BE49-F238E27FC236}">
                <a16:creationId xmlns:a16="http://schemas.microsoft.com/office/drawing/2014/main" id="{547BCAFA-D420-E75A-4464-A5B7F8EA66D3}"/>
              </a:ext>
            </a:extLst>
          </p:cNvPr>
          <p:cNvGraphicFramePr>
            <a:graphicFrameLocks noGrp="1"/>
          </p:cNvGraphicFramePr>
          <p:nvPr>
            <p:ph idx="1"/>
            <p:extLst>
              <p:ext uri="{D42A27DB-BD31-4B8C-83A1-F6EECF244321}">
                <p14:modId xmlns:p14="http://schemas.microsoft.com/office/powerpoint/2010/main" val="391981584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 Placeholder 3">
            <a:extLst>
              <a:ext uri="{FF2B5EF4-FFF2-40B4-BE49-F238E27FC236}">
                <a16:creationId xmlns:a16="http://schemas.microsoft.com/office/drawing/2014/main" id="{9D8230F0-B298-5627-D789-35ED615E5BE6}"/>
              </a:ext>
            </a:extLst>
          </p:cNvPr>
          <p:cNvSpPr>
            <a:spLocks noGrp="1"/>
          </p:cNvSpPr>
          <p:nvPr>
            <p:ph type="body" sz="quarter" idx="10"/>
          </p:nvPr>
        </p:nvSpPr>
        <p:spPr/>
        <p:txBody>
          <a:bodyPr>
            <a:normAutofit fontScale="85000" lnSpcReduction="20000"/>
          </a:bodyPr>
          <a:lstStyle/>
          <a:p>
            <a:r>
              <a:rPr lang="en-US" dirty="0"/>
              <a:t>DISCIPLINARY PROCEDURE</a:t>
            </a:r>
          </a:p>
        </p:txBody>
      </p:sp>
    </p:spTree>
    <p:extLst>
      <p:ext uri="{BB962C8B-B14F-4D97-AF65-F5344CB8AC3E}">
        <p14:creationId xmlns:p14="http://schemas.microsoft.com/office/powerpoint/2010/main" val="11865237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1F3F5A-64AF-E3BE-5BBF-F0D9F394A0CB}"/>
              </a:ext>
            </a:extLst>
          </p:cNvPr>
          <p:cNvSpPr>
            <a:spLocks noGrp="1"/>
          </p:cNvSpPr>
          <p:nvPr>
            <p:ph type="title"/>
          </p:nvPr>
        </p:nvSpPr>
        <p:spPr>
          <a:xfrm>
            <a:off x="831850" y="1709739"/>
            <a:ext cx="10515600" cy="1500188"/>
          </a:xfrm>
        </p:spPr>
        <p:txBody>
          <a:bodyPr/>
          <a:lstStyle/>
          <a:p>
            <a:r>
              <a:rPr lang="en-US" dirty="0"/>
              <a:t>GRIEVANCE</a:t>
            </a:r>
          </a:p>
        </p:txBody>
      </p:sp>
      <p:sp>
        <p:nvSpPr>
          <p:cNvPr id="3" name="Text Placeholder 2">
            <a:extLst>
              <a:ext uri="{FF2B5EF4-FFF2-40B4-BE49-F238E27FC236}">
                <a16:creationId xmlns:a16="http://schemas.microsoft.com/office/drawing/2014/main" id="{99C65C0D-B847-9C4D-0F56-7A7C3C27D592}"/>
              </a:ext>
            </a:extLst>
          </p:cNvPr>
          <p:cNvSpPr>
            <a:spLocks noGrp="1"/>
          </p:cNvSpPr>
          <p:nvPr>
            <p:ph type="body" idx="1"/>
          </p:nvPr>
        </p:nvSpPr>
        <p:spPr>
          <a:xfrm>
            <a:off x="831850" y="3429001"/>
            <a:ext cx="10515600" cy="2660650"/>
          </a:xfrm>
        </p:spPr>
        <p:txBody>
          <a:bodyPr>
            <a:normAutofit fontScale="92500" lnSpcReduction="10000"/>
          </a:bodyPr>
          <a:lstStyle/>
          <a:p>
            <a:r>
              <a:rPr lang="en-US" dirty="0"/>
              <a:t>Dale Yoder defines it as “a written complaint filed by an employee and claiming unfair treatment.</a:t>
            </a:r>
          </a:p>
          <a:p>
            <a:r>
              <a:rPr lang="en-US" dirty="0"/>
              <a:t>Prof. </a:t>
            </a:r>
            <a:r>
              <a:rPr lang="en-US" dirty="0" err="1"/>
              <a:t>Pigors</a:t>
            </a:r>
            <a:r>
              <a:rPr lang="en-US" dirty="0"/>
              <a:t> and Meyers define grievance as dissatisfaction. According to them, dissatisfaction of an employee is anything that disturbs the employee, whether expressed or not.</a:t>
            </a:r>
          </a:p>
        </p:txBody>
      </p:sp>
    </p:spTree>
    <p:extLst>
      <p:ext uri="{BB962C8B-B14F-4D97-AF65-F5344CB8AC3E}">
        <p14:creationId xmlns:p14="http://schemas.microsoft.com/office/powerpoint/2010/main" val="42045968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56AD19-5FE1-BF3F-A3C4-D747F8551118}"/>
              </a:ext>
            </a:extLst>
          </p:cNvPr>
          <p:cNvSpPr>
            <a:spLocks noGrp="1"/>
          </p:cNvSpPr>
          <p:nvPr>
            <p:ph type="title"/>
          </p:nvPr>
        </p:nvSpPr>
        <p:spPr/>
        <p:txBody>
          <a:bodyPr/>
          <a:lstStyle/>
          <a:p>
            <a:r>
              <a:rPr lang="en-US" dirty="0"/>
              <a:t>Grievance</a:t>
            </a:r>
          </a:p>
        </p:txBody>
      </p:sp>
      <p:sp>
        <p:nvSpPr>
          <p:cNvPr id="4" name="Text Placeholder 3">
            <a:extLst>
              <a:ext uri="{FF2B5EF4-FFF2-40B4-BE49-F238E27FC236}">
                <a16:creationId xmlns:a16="http://schemas.microsoft.com/office/drawing/2014/main" id="{ACF34579-6C9D-AEB8-133C-CA111AE9E5BD}"/>
              </a:ext>
            </a:extLst>
          </p:cNvPr>
          <p:cNvSpPr>
            <a:spLocks noGrp="1"/>
          </p:cNvSpPr>
          <p:nvPr>
            <p:ph type="body" sz="quarter" idx="10"/>
          </p:nvPr>
        </p:nvSpPr>
        <p:spPr/>
        <p:txBody>
          <a:bodyPr>
            <a:normAutofit fontScale="85000" lnSpcReduction="20000"/>
          </a:bodyPr>
          <a:lstStyle/>
          <a:p>
            <a:r>
              <a:rPr lang="en-US" dirty="0"/>
              <a:t>THE PROCESS</a:t>
            </a:r>
          </a:p>
        </p:txBody>
      </p:sp>
      <p:pic>
        <p:nvPicPr>
          <p:cNvPr id="5" name="Picture 2" descr="Grievances and tribunal advice | CIfA Equality and Diversity Group ...">
            <a:extLst>
              <a:ext uri="{FF2B5EF4-FFF2-40B4-BE49-F238E27FC236}">
                <a16:creationId xmlns:a16="http://schemas.microsoft.com/office/drawing/2014/main" id="{4E61AB3A-D662-0BCA-AA80-65C50D2817F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52079" y="0"/>
            <a:ext cx="7739921" cy="6870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37537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Picture 4" descr="A close up of a piece of paper&#10;&#10;Description automatically generated">
            <a:extLst>
              <a:ext uri="{FF2B5EF4-FFF2-40B4-BE49-F238E27FC236}">
                <a16:creationId xmlns:a16="http://schemas.microsoft.com/office/drawing/2014/main" id="{46D14E86-8635-85AE-9922-81A0713FA9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2669888" y="-65361"/>
            <a:ext cx="6852223" cy="6994499"/>
          </a:xfrm>
          <a:prstGeom prst="rect">
            <a:avLst/>
          </a:prstGeom>
        </p:spPr>
      </p:pic>
    </p:spTree>
    <p:extLst>
      <p:ext uri="{BB962C8B-B14F-4D97-AF65-F5344CB8AC3E}">
        <p14:creationId xmlns:p14="http://schemas.microsoft.com/office/powerpoint/2010/main" val="8975212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descr="A close up of text on a black background&#10;&#10;Description automatically generated">
            <a:extLst>
              <a:ext uri="{FF2B5EF4-FFF2-40B4-BE49-F238E27FC236}">
                <a16:creationId xmlns:a16="http://schemas.microsoft.com/office/drawing/2014/main" id="{9C903E43-7F59-110A-19DB-F49CFC19821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2632089" y="432344"/>
            <a:ext cx="6927820" cy="6063133"/>
          </a:xfrm>
          <a:prstGeom prst="rect">
            <a:avLst/>
          </a:prstGeom>
        </p:spPr>
      </p:pic>
    </p:spTree>
    <p:extLst>
      <p:ext uri="{BB962C8B-B14F-4D97-AF65-F5344CB8AC3E}">
        <p14:creationId xmlns:p14="http://schemas.microsoft.com/office/powerpoint/2010/main" val="26645461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CA8B36-A7B4-C4EC-F613-40A492AC9FB9}"/>
              </a:ext>
            </a:extLst>
          </p:cNvPr>
          <p:cNvSpPr>
            <a:spLocks noGrp="1"/>
          </p:cNvSpPr>
          <p:nvPr>
            <p:ph type="title"/>
          </p:nvPr>
        </p:nvSpPr>
        <p:spPr>
          <a:xfrm>
            <a:off x="831850" y="1709739"/>
            <a:ext cx="10515600" cy="1048452"/>
          </a:xfrm>
        </p:spPr>
        <p:txBody>
          <a:bodyPr/>
          <a:lstStyle/>
          <a:p>
            <a:r>
              <a:rPr lang="en-US" dirty="0"/>
              <a:t>QUOTE OF THE DAY</a:t>
            </a:r>
          </a:p>
        </p:txBody>
      </p:sp>
      <p:sp>
        <p:nvSpPr>
          <p:cNvPr id="3" name="Text Placeholder 2">
            <a:extLst>
              <a:ext uri="{FF2B5EF4-FFF2-40B4-BE49-F238E27FC236}">
                <a16:creationId xmlns:a16="http://schemas.microsoft.com/office/drawing/2014/main" id="{4E40E644-7DD4-DAEA-17BF-D4E60C537828}"/>
              </a:ext>
            </a:extLst>
          </p:cNvPr>
          <p:cNvSpPr>
            <a:spLocks noGrp="1"/>
          </p:cNvSpPr>
          <p:nvPr>
            <p:ph type="body" idx="1"/>
          </p:nvPr>
        </p:nvSpPr>
        <p:spPr>
          <a:xfrm>
            <a:off x="831850" y="3102965"/>
            <a:ext cx="10515600" cy="2986686"/>
          </a:xfrm>
        </p:spPr>
        <p:txBody>
          <a:bodyPr>
            <a:normAutofit fontScale="92500" lnSpcReduction="10000"/>
          </a:bodyPr>
          <a:lstStyle/>
          <a:p>
            <a:r>
              <a:rPr lang="en-US" dirty="0"/>
              <a:t>"You must treat your employees with respect and dignity because in the most automated factory in the world, you need the power of human mind. That is what brings in innovation. If you want high quality minds to work for you, then you must protect the respect and dignity. " - </a:t>
            </a:r>
            <a:r>
              <a:rPr lang="en-US" dirty="0" err="1"/>
              <a:t>Mr</a:t>
            </a:r>
            <a:r>
              <a:rPr lang="en-US" dirty="0"/>
              <a:t> N.R. Narayana Murthy, Chairman Emeritus, Infosys Ltd.</a:t>
            </a:r>
          </a:p>
          <a:p>
            <a:endParaRPr lang="en-US" dirty="0"/>
          </a:p>
          <a:p>
            <a:endParaRPr lang="en-US" dirty="0"/>
          </a:p>
        </p:txBody>
      </p:sp>
    </p:spTree>
    <p:extLst>
      <p:ext uri="{BB962C8B-B14F-4D97-AF65-F5344CB8AC3E}">
        <p14:creationId xmlns:p14="http://schemas.microsoft.com/office/powerpoint/2010/main" val="15863097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79476D-BFB1-7914-B9C2-2633BC2E062B}"/>
              </a:ext>
            </a:extLst>
          </p:cNvPr>
          <p:cNvSpPr>
            <a:spLocks noGrp="1"/>
          </p:cNvSpPr>
          <p:nvPr>
            <p:ph type="title"/>
          </p:nvPr>
        </p:nvSpPr>
        <p:spPr/>
        <p:txBody>
          <a:bodyPr/>
          <a:lstStyle/>
          <a:p>
            <a:r>
              <a:rPr lang="en-US" dirty="0"/>
              <a:t>PERFORMANCE APPRAISALS</a:t>
            </a:r>
          </a:p>
        </p:txBody>
      </p:sp>
      <p:sp>
        <p:nvSpPr>
          <p:cNvPr id="3" name="Text Placeholder 2">
            <a:extLst>
              <a:ext uri="{FF2B5EF4-FFF2-40B4-BE49-F238E27FC236}">
                <a16:creationId xmlns:a16="http://schemas.microsoft.com/office/drawing/2014/main" id="{273467F9-9841-78E5-2EB4-10178197BBBC}"/>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25980150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CBE232-9D0F-8539-7BD1-61356AF306A7}"/>
              </a:ext>
            </a:extLst>
          </p:cNvPr>
          <p:cNvSpPr>
            <a:spLocks noGrp="1"/>
          </p:cNvSpPr>
          <p:nvPr>
            <p:ph type="title"/>
          </p:nvPr>
        </p:nvSpPr>
        <p:spPr/>
        <p:txBody>
          <a:bodyPr/>
          <a:lstStyle/>
          <a:p>
            <a:r>
              <a:rPr lang="en-US" dirty="0"/>
              <a:t>Performance Appraisals</a:t>
            </a:r>
          </a:p>
        </p:txBody>
      </p:sp>
      <p:sp>
        <p:nvSpPr>
          <p:cNvPr id="4" name="Text Placeholder 3">
            <a:extLst>
              <a:ext uri="{FF2B5EF4-FFF2-40B4-BE49-F238E27FC236}">
                <a16:creationId xmlns:a16="http://schemas.microsoft.com/office/drawing/2014/main" id="{FB35AE09-4901-6F3E-C7BC-F6904D06AD8F}"/>
              </a:ext>
            </a:extLst>
          </p:cNvPr>
          <p:cNvSpPr>
            <a:spLocks noGrp="1"/>
          </p:cNvSpPr>
          <p:nvPr>
            <p:ph type="body" sz="quarter" idx="10"/>
          </p:nvPr>
        </p:nvSpPr>
        <p:spPr/>
        <p:txBody>
          <a:bodyPr>
            <a:normAutofit fontScale="85000" lnSpcReduction="20000"/>
          </a:bodyPr>
          <a:lstStyle/>
          <a:p>
            <a:r>
              <a:rPr lang="en-US" dirty="0"/>
              <a:t>EXAMPLE</a:t>
            </a:r>
          </a:p>
        </p:txBody>
      </p:sp>
      <p:pic>
        <p:nvPicPr>
          <p:cNvPr id="5" name="Picture 4">
            <a:extLst>
              <a:ext uri="{FF2B5EF4-FFF2-40B4-BE49-F238E27FC236}">
                <a16:creationId xmlns:a16="http://schemas.microsoft.com/office/drawing/2014/main" id="{49CE9C0A-B730-453F-1337-A6B36D46BF52}"/>
              </a:ext>
            </a:extLst>
          </p:cNvPr>
          <p:cNvPicPr>
            <a:picLocks noChangeAspect="1"/>
          </p:cNvPicPr>
          <p:nvPr/>
        </p:nvPicPr>
        <p:blipFill>
          <a:blip r:embed="rId2"/>
          <a:stretch>
            <a:fillRect/>
          </a:stretch>
        </p:blipFill>
        <p:spPr>
          <a:xfrm>
            <a:off x="7195277" y="271246"/>
            <a:ext cx="4833079" cy="6660393"/>
          </a:xfrm>
          <a:prstGeom prst="rect">
            <a:avLst/>
          </a:prstGeom>
        </p:spPr>
      </p:pic>
    </p:spTree>
    <p:extLst>
      <p:ext uri="{BB962C8B-B14F-4D97-AF65-F5344CB8AC3E}">
        <p14:creationId xmlns:p14="http://schemas.microsoft.com/office/powerpoint/2010/main" val="40024826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Picture 2" descr="A picture containing text, blackboard, light&#10;&#10;Description automatically generated">
            <a:extLst>
              <a:ext uri="{FF2B5EF4-FFF2-40B4-BE49-F238E27FC236}">
                <a16:creationId xmlns:a16="http://schemas.microsoft.com/office/drawing/2014/main" id="{A8D5AC94-D564-21D5-8688-CCF0A5E5189A}"/>
              </a:ext>
            </a:extLst>
          </p:cNvPr>
          <p:cNvPicPr>
            <a:picLocks noChangeAspect="1"/>
          </p:cNvPicPr>
          <p:nvPr/>
        </p:nvPicPr>
        <p:blipFill rotWithShape="1">
          <a:blip r:embed="rId2"/>
          <a:srcRect b="19"/>
          <a:stretch/>
        </p:blipFill>
        <p:spPr>
          <a:xfrm>
            <a:off x="20" y="1282"/>
            <a:ext cx="12191980" cy="6856718"/>
          </a:xfrm>
          <a:prstGeom prst="rect">
            <a:avLst/>
          </a:prstGeom>
        </p:spPr>
      </p:pic>
    </p:spTree>
    <p:extLst>
      <p:ext uri="{BB962C8B-B14F-4D97-AF65-F5344CB8AC3E}">
        <p14:creationId xmlns:p14="http://schemas.microsoft.com/office/powerpoint/2010/main" val="21984309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26B766-E0B8-5844-3FE2-15C109EE20A3}"/>
              </a:ext>
            </a:extLst>
          </p:cNvPr>
          <p:cNvSpPr>
            <a:spLocks noGrp="1"/>
          </p:cNvSpPr>
          <p:nvPr>
            <p:ph type="title"/>
          </p:nvPr>
        </p:nvSpPr>
        <p:spPr/>
        <p:txBody>
          <a:bodyPr/>
          <a:lstStyle/>
          <a:p>
            <a:r>
              <a:rPr lang="en-US" dirty="0"/>
              <a:t>Activities</a:t>
            </a:r>
          </a:p>
        </p:txBody>
      </p:sp>
      <p:sp>
        <p:nvSpPr>
          <p:cNvPr id="3" name="Content Placeholder 2">
            <a:extLst>
              <a:ext uri="{FF2B5EF4-FFF2-40B4-BE49-F238E27FC236}">
                <a16:creationId xmlns:a16="http://schemas.microsoft.com/office/drawing/2014/main" id="{26E99885-859F-9EA0-8256-61BEB39DF483}"/>
              </a:ext>
            </a:extLst>
          </p:cNvPr>
          <p:cNvSpPr>
            <a:spLocks noGrp="1"/>
          </p:cNvSpPr>
          <p:nvPr>
            <p:ph idx="1"/>
          </p:nvPr>
        </p:nvSpPr>
        <p:spPr/>
        <p:txBody>
          <a:bodyPr>
            <a:normAutofit/>
          </a:bodyPr>
          <a:lstStyle/>
          <a:p>
            <a:pPr marL="342900" indent="-342900">
              <a:buFont typeface="+mj-lt"/>
              <a:buAutoNum type="arabicPeriod"/>
            </a:pPr>
            <a:r>
              <a:rPr lang="en-US" dirty="0"/>
              <a:t>Complete pages 91 – 93</a:t>
            </a:r>
          </a:p>
          <a:p>
            <a:pPr marL="342900" indent="-342900">
              <a:buFont typeface="+mj-lt"/>
              <a:buAutoNum type="arabicPeriod"/>
            </a:pPr>
            <a:r>
              <a:rPr lang="en-US" dirty="0"/>
              <a:t>Provide evidence accordingly</a:t>
            </a:r>
          </a:p>
          <a:p>
            <a:pPr marL="342900" indent="-342900">
              <a:buFont typeface="+mj-lt"/>
              <a:buAutoNum type="arabicPeriod"/>
            </a:pPr>
            <a:r>
              <a:rPr lang="en-US" dirty="0"/>
              <a:t>Obtain a performance appraisal and file</a:t>
            </a:r>
          </a:p>
        </p:txBody>
      </p:sp>
      <p:sp>
        <p:nvSpPr>
          <p:cNvPr id="4" name="Text Placeholder 3">
            <a:extLst>
              <a:ext uri="{FF2B5EF4-FFF2-40B4-BE49-F238E27FC236}">
                <a16:creationId xmlns:a16="http://schemas.microsoft.com/office/drawing/2014/main" id="{E4E8F6F7-A99E-67FC-D62C-8AE727A8BE67}"/>
              </a:ext>
            </a:extLst>
          </p:cNvPr>
          <p:cNvSpPr>
            <a:spLocks noGrp="1"/>
          </p:cNvSpPr>
          <p:nvPr>
            <p:ph type="body" sz="quarter" idx="10"/>
          </p:nvPr>
        </p:nvSpPr>
        <p:spPr/>
        <p:txBody>
          <a:bodyPr>
            <a:normAutofit fontScale="85000" lnSpcReduction="20000"/>
          </a:bodyPr>
          <a:lstStyle/>
          <a:p>
            <a:r>
              <a:rPr lang="en-US" dirty="0"/>
              <a:t>To do before the next session</a:t>
            </a:r>
          </a:p>
        </p:txBody>
      </p:sp>
    </p:spTree>
    <p:extLst>
      <p:ext uri="{BB962C8B-B14F-4D97-AF65-F5344CB8AC3E}">
        <p14:creationId xmlns:p14="http://schemas.microsoft.com/office/powerpoint/2010/main" val="5416156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0A69A1-6D8C-2887-ACB3-90044D984B8C}"/>
              </a:ext>
            </a:extLst>
          </p:cNvPr>
          <p:cNvSpPr>
            <a:spLocks noGrp="1"/>
          </p:cNvSpPr>
          <p:nvPr>
            <p:ph type="title"/>
          </p:nvPr>
        </p:nvSpPr>
        <p:spPr/>
        <p:txBody>
          <a:bodyPr/>
          <a:lstStyle/>
          <a:p>
            <a:r>
              <a:rPr lang="en-US" dirty="0"/>
              <a:t>Preparation</a:t>
            </a:r>
          </a:p>
        </p:txBody>
      </p:sp>
      <p:sp>
        <p:nvSpPr>
          <p:cNvPr id="3" name="Content Placeholder 2">
            <a:extLst>
              <a:ext uri="{FF2B5EF4-FFF2-40B4-BE49-F238E27FC236}">
                <a16:creationId xmlns:a16="http://schemas.microsoft.com/office/drawing/2014/main" id="{6E6A14E2-0F51-C946-5DA8-AF0D94411477}"/>
              </a:ext>
            </a:extLst>
          </p:cNvPr>
          <p:cNvSpPr>
            <a:spLocks noGrp="1"/>
          </p:cNvSpPr>
          <p:nvPr>
            <p:ph idx="1"/>
          </p:nvPr>
        </p:nvSpPr>
        <p:spPr/>
        <p:txBody>
          <a:bodyPr/>
          <a:lstStyle/>
          <a:p>
            <a:pPr marL="342900" indent="-342900">
              <a:buFont typeface="+mj-lt"/>
              <a:buAutoNum type="arabicPeriod"/>
            </a:pPr>
            <a:r>
              <a:rPr lang="en-US" dirty="0"/>
              <a:t>Flyers of any additional marketing</a:t>
            </a:r>
          </a:p>
          <a:p>
            <a:pPr marL="342900" indent="-342900">
              <a:buFont typeface="+mj-lt"/>
              <a:buAutoNum type="arabicPeriod"/>
            </a:pPr>
            <a:r>
              <a:rPr lang="en-US" dirty="0"/>
              <a:t>Happy Mother’s day / Spring day / Valentines day</a:t>
            </a:r>
          </a:p>
          <a:p>
            <a:pPr marL="342900" indent="-342900">
              <a:buFont typeface="+mj-lt"/>
              <a:buAutoNum type="arabicPeriod"/>
            </a:pPr>
            <a:r>
              <a:rPr lang="en-US" dirty="0"/>
              <a:t>Gold day photos or additional team building</a:t>
            </a:r>
          </a:p>
          <a:p>
            <a:pPr marL="342900" indent="-342900">
              <a:buFont typeface="+mj-lt"/>
              <a:buAutoNum type="arabicPeriod"/>
            </a:pPr>
            <a:r>
              <a:rPr lang="en-US" dirty="0"/>
              <a:t>Any material you use to market yourself</a:t>
            </a:r>
          </a:p>
          <a:p>
            <a:pPr marL="342900" indent="-342900">
              <a:buFont typeface="+mj-lt"/>
              <a:buAutoNum type="arabicPeriod"/>
            </a:pPr>
            <a:r>
              <a:rPr lang="en-US" dirty="0"/>
              <a:t>Charity events</a:t>
            </a:r>
          </a:p>
          <a:p>
            <a:endParaRPr lang="en-US" dirty="0"/>
          </a:p>
        </p:txBody>
      </p:sp>
      <p:sp>
        <p:nvSpPr>
          <p:cNvPr id="4" name="Text Placeholder 3">
            <a:extLst>
              <a:ext uri="{FF2B5EF4-FFF2-40B4-BE49-F238E27FC236}">
                <a16:creationId xmlns:a16="http://schemas.microsoft.com/office/drawing/2014/main" id="{74A1919F-03B7-72AF-DCFB-3F6F8D1EE1AC}"/>
              </a:ext>
            </a:extLst>
          </p:cNvPr>
          <p:cNvSpPr>
            <a:spLocks noGrp="1"/>
          </p:cNvSpPr>
          <p:nvPr>
            <p:ph type="body" sz="quarter" idx="10"/>
          </p:nvPr>
        </p:nvSpPr>
        <p:spPr/>
        <p:txBody>
          <a:bodyPr>
            <a:normAutofit fontScale="85000" lnSpcReduction="20000"/>
          </a:bodyPr>
          <a:lstStyle/>
          <a:p>
            <a:r>
              <a:rPr lang="en-US" dirty="0"/>
              <a:t>Have ready for the next session</a:t>
            </a:r>
          </a:p>
        </p:txBody>
      </p:sp>
    </p:spTree>
    <p:extLst>
      <p:ext uri="{BB962C8B-B14F-4D97-AF65-F5344CB8AC3E}">
        <p14:creationId xmlns:p14="http://schemas.microsoft.com/office/powerpoint/2010/main" val="36825092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7E0AD6B-2BB3-1243-EC02-840131FAF74E}"/>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4615493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Qr code&#10;&#10;Description automatically generated">
            <a:extLst>
              <a:ext uri="{FF2B5EF4-FFF2-40B4-BE49-F238E27FC236}">
                <a16:creationId xmlns:a16="http://schemas.microsoft.com/office/drawing/2014/main" id="{7DE2BB1A-1AD8-3947-BD21-F45627EE3B1C}"/>
              </a:ext>
            </a:extLst>
          </p:cNvPr>
          <p:cNvPicPr>
            <a:picLocks noChangeAspect="1"/>
          </p:cNvPicPr>
          <p:nvPr/>
        </p:nvPicPr>
        <p:blipFill rotWithShape="1">
          <a:blip r:embed="rId2"/>
          <a:srcRect b="19"/>
          <a:stretch/>
        </p:blipFill>
        <p:spPr>
          <a:xfrm>
            <a:off x="20" y="1282"/>
            <a:ext cx="12191980" cy="6856718"/>
          </a:xfrm>
          <a:prstGeom prst="rect">
            <a:avLst/>
          </a:prstGeom>
        </p:spPr>
      </p:pic>
    </p:spTree>
    <p:extLst>
      <p:ext uri="{BB962C8B-B14F-4D97-AF65-F5344CB8AC3E}">
        <p14:creationId xmlns:p14="http://schemas.microsoft.com/office/powerpoint/2010/main" val="30576917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Qr code&#10;&#10;Description automatically generated">
            <a:extLst>
              <a:ext uri="{FF2B5EF4-FFF2-40B4-BE49-F238E27FC236}">
                <a16:creationId xmlns:a16="http://schemas.microsoft.com/office/drawing/2014/main" id="{EA822F1E-486A-124D-AAE6-BAD56E2D52DC}"/>
              </a:ext>
            </a:extLst>
          </p:cNvPr>
          <p:cNvPicPr>
            <a:picLocks noChangeAspect="1"/>
          </p:cNvPicPr>
          <p:nvPr/>
        </p:nvPicPr>
        <p:blipFill rotWithShape="1">
          <a:blip r:embed="rId2"/>
          <a:srcRect t="19"/>
          <a:stretch/>
        </p:blipFill>
        <p:spPr>
          <a:xfrm>
            <a:off x="20" y="1282"/>
            <a:ext cx="12191980" cy="6856718"/>
          </a:xfrm>
          <a:prstGeom prst="rect">
            <a:avLst/>
          </a:prstGeom>
        </p:spPr>
      </p:pic>
    </p:spTree>
    <p:extLst>
      <p:ext uri="{BB962C8B-B14F-4D97-AF65-F5344CB8AC3E}">
        <p14:creationId xmlns:p14="http://schemas.microsoft.com/office/powerpoint/2010/main" val="36153432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7572</TotalTime>
  <Words>464</Words>
  <Application>Microsoft Macintosh PowerPoint</Application>
  <PresentationFormat>Widescreen</PresentationFormat>
  <Paragraphs>62</Paragraphs>
  <Slides>19</Slides>
  <Notes>0</Notes>
  <HiddenSlides>2</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Helvetica</vt:lpstr>
      <vt:lpstr>Office Theme</vt:lpstr>
      <vt:lpstr>Logbook Training</vt:lpstr>
      <vt:lpstr>HUMAN RESOURCE MANAGEMENT</vt:lpstr>
      <vt:lpstr>Human Resource Management</vt:lpstr>
      <vt:lpstr>Human Resource Management</vt:lpstr>
      <vt:lpstr>Human Resource Management</vt:lpstr>
      <vt:lpstr>Human Resource Management</vt:lpstr>
      <vt:lpstr>GRIEVANCE</vt:lpstr>
      <vt:lpstr>Grievance</vt:lpstr>
      <vt:lpstr>PowerPoint Presentation</vt:lpstr>
      <vt:lpstr>PowerPoint Presentation</vt:lpstr>
      <vt:lpstr>QUOTE OF THE DAY</vt:lpstr>
      <vt:lpstr>PERFORMANCE APPRAISALS</vt:lpstr>
      <vt:lpstr>Performance Appraisals</vt:lpstr>
      <vt:lpstr>PowerPoint Presentation</vt:lpstr>
      <vt:lpstr>Activities</vt:lpstr>
      <vt:lpstr>Preparation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to complete an OTP</dc:title>
  <dc:creator>Madelaine du Plessis</dc:creator>
  <cp:lastModifiedBy>Madelaine du Plessis</cp:lastModifiedBy>
  <cp:revision>54</cp:revision>
  <dcterms:created xsi:type="dcterms:W3CDTF">2021-12-20T14:09:17Z</dcterms:created>
  <dcterms:modified xsi:type="dcterms:W3CDTF">2023-02-23T06:24:00Z</dcterms:modified>
</cp:coreProperties>
</file>