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57" r:id="rId4"/>
    <p:sldId id="259" r:id="rId5"/>
    <p:sldId id="258" r:id="rId6"/>
    <p:sldId id="311" r:id="rId7"/>
    <p:sldId id="262" r:id="rId8"/>
    <p:sldId id="313" r:id="rId9"/>
    <p:sldId id="268" r:id="rId1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94" autoAdjust="0"/>
    <p:restoredTop sz="94626" autoAdjust="0"/>
  </p:normalViewPr>
  <p:slideViewPr>
    <p:cSldViewPr>
      <p:cViewPr varScale="1">
        <p:scale>
          <a:sx n="67" d="100"/>
          <a:sy n="67" d="100"/>
        </p:scale>
        <p:origin x="184" y="6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350886C-960F-1E65-C658-381F13F3C7C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214446" y="3578718"/>
            <a:ext cx="3124952" cy="312956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FFEBF5D7-84A8-59A1-4853-1EF39B16BE5A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5457589" y="3578718"/>
            <a:ext cx="3124952" cy="312956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01784E46-0172-5BE9-C1BA-910E65234F1D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9701094" y="3578719"/>
            <a:ext cx="3124952" cy="312956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CFACB5C4-92D6-2626-43F5-223BE2DEE83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944600" y="3574348"/>
            <a:ext cx="3129316" cy="313393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DE73DA64-ECE3-03F7-B4C0-AF95C803579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14084" y="7084421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A67F5A48-3A44-8668-D25C-02577E7545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14083" y="7419560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D82CF298-4D37-3BF0-E909-30AAF3E38D3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13719" y="7754700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5998B4F4-6727-5D19-AFB6-E7EF4305E1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57589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E8895BD4-C1BB-DB7A-7B68-2DAE7FD6ED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57588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0" name="Text Placeholder 24">
            <a:extLst>
              <a:ext uri="{FF2B5EF4-FFF2-40B4-BE49-F238E27FC236}">
                <a16:creationId xmlns:a16="http://schemas.microsoft.com/office/drawing/2014/main" id="{CB86F052-6690-78CF-D6F0-F9849215B05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57224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F6AD459A-DB7F-4342-E340-CC42DD0920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734552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89DF629C-A2CF-6AB0-71A7-1EAC21F126F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734551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3" name="Text Placeholder 24">
            <a:extLst>
              <a:ext uri="{FF2B5EF4-FFF2-40B4-BE49-F238E27FC236}">
                <a16:creationId xmlns:a16="http://schemas.microsoft.com/office/drawing/2014/main" id="{6FE99395-D587-E88B-381B-4BC6FD93DA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734187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9090B980-FB4E-8C91-D448-2E659DFF2F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944600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35" name="Text Placeholder 24">
            <a:extLst>
              <a:ext uri="{FF2B5EF4-FFF2-40B4-BE49-F238E27FC236}">
                <a16:creationId xmlns:a16="http://schemas.microsoft.com/office/drawing/2014/main" id="{6FF06FC9-D326-CFC6-C840-27A5312DAB4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944599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00E9CC43-FFF1-0E9B-E76B-B3D5101F2A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944235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</p:spTree>
    <p:extLst>
      <p:ext uri="{BB962C8B-B14F-4D97-AF65-F5344CB8AC3E}">
        <p14:creationId xmlns:p14="http://schemas.microsoft.com/office/powerpoint/2010/main" val="3111725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6551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720ED-4164-5D76-A4B1-594E0584F2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8516600" y="110871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D1E62C0-F7C7-F2EC-747E-E6E5556CE4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33690" y="30099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CONTACT NUMBER HERE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15AD322A-0C72-FA2D-AC3B-9FA3A93BBB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33690" y="35433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EMAIL ADDRESS HERE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9A410920-FECE-BD14-3CF5-AB6104C433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33690" y="40767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WEBSITE ADDRESS HERE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D026D78-5A7F-0EB4-3667-C0633826403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33690" y="4758559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SOCIAL HANDLES HERE</a:t>
            </a:r>
          </a:p>
        </p:txBody>
      </p:sp>
    </p:spTree>
    <p:extLst>
      <p:ext uri="{BB962C8B-B14F-4D97-AF65-F5344CB8AC3E}">
        <p14:creationId xmlns:p14="http://schemas.microsoft.com/office/powerpoint/2010/main" val="240843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oVGeVsXG4kM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68FF7B42-047C-04CC-D551-397AC4120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600" y="8267700"/>
            <a:ext cx="6007100" cy="12319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descr="STBB The Big Small Firm">
            <a:hlinkClick r:id="" action="ppaction://media"/>
            <a:extLst>
              <a:ext uri="{FF2B5EF4-FFF2-40B4-BE49-F238E27FC236}">
                <a16:creationId xmlns:a16="http://schemas.microsoft.com/office/drawing/2014/main" id="{3673E206-F28B-ED67-15B1-C76EC39C3C8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2860"/>
            <a:ext cx="18288000" cy="1033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4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479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74D14AA-3F75-D865-B74F-6F545B07CAA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59CFF5E-897C-E5D9-DB9E-368EBB9E716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1002DD5-078B-E2C0-6235-132064B859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DARREN BRANDER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4335C6B-D1A3-4E1E-82D8-CEFF112812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MANAGING DIRECTOR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CED0CD8-B7A8-7D32-0752-B6BB2E13C48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DarrenB@stbb.co.za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C4462AF-6147-273F-A69F-0A4FDD32F63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GB" dirty="0"/>
              <a:t>ELNA DU TOIT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BEBE15D-9C3D-A4DA-BC43-270B8C469F2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GB" dirty="0"/>
              <a:t>KEY ACCOUNT MANAGER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4E76E4D-1C11-0163-B119-D87CB77F627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dirty="0" err="1"/>
              <a:t>ElnaDT@stbb.co.za</a:t>
            </a:r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B17B352-0D42-1DE7-1530-040FA57D7CD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45F3CDF4-5825-0908-DD41-CC42D2E86E5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E2039DE-1528-7CD2-86AC-5A0D183D089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97494E91-3E99-3701-6E38-49A78BF6351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87B6FB9D-F7CF-54E6-E3E5-90771D49881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3EA94D9-32FF-FBBC-B8C7-C7C60F8CFE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Placeholder 2" descr="A person in a suit&#10;&#10;Description automatically generated">
            <a:extLst>
              <a:ext uri="{FF2B5EF4-FFF2-40B4-BE49-F238E27FC236}">
                <a16:creationId xmlns:a16="http://schemas.microsoft.com/office/drawing/2014/main" id="{1E1BA7EF-10B6-6971-9925-41DD5464C16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" b="2020"/>
          <a:stretch>
            <a:fillRect/>
          </a:stretch>
        </p:blipFill>
        <p:spPr/>
      </p:pic>
      <p:pic>
        <p:nvPicPr>
          <p:cNvPr id="7" name="Picture Placeholder 6" descr="A person in a black dress&#10;&#10;Description automatically generated">
            <a:extLst>
              <a:ext uri="{FF2B5EF4-FFF2-40B4-BE49-F238E27FC236}">
                <a16:creationId xmlns:a16="http://schemas.microsoft.com/office/drawing/2014/main" id="{2EBE9A6A-9CA2-E3EA-BCAC-86FB71A7837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" b="202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80060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085FA5-FC28-0B64-68B9-9C82E7B277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71AFC3-6C36-302F-122E-977B577CA2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600" dirty="0">
                <a:solidFill>
                  <a:srgbClr val="FFFFFF"/>
                </a:solidFill>
              </a:rPr>
              <a:t>021 406 9100</a:t>
            </a:r>
            <a:endParaRPr lang="en-US" sz="1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81577-49A8-62ED-EB90-A1A511F41D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err="1"/>
              <a:t>info@stbb.co.za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2DE8F0-16F4-C1F0-EB21-1D373C6A0C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err="1"/>
              <a:t>www.stbb.co.za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74EDD20-A02C-8CAF-E4E4-B9D35793A89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@</a:t>
            </a:r>
            <a:r>
              <a:rPr lang="en-GB" dirty="0" err="1"/>
              <a:t>bigsmallfirm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440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6558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TBB">
      <a:dk1>
        <a:srgbClr val="343741"/>
      </a:dk1>
      <a:lt1>
        <a:srgbClr val="FFFFFF"/>
      </a:lt1>
      <a:dk2>
        <a:srgbClr val="690032"/>
      </a:dk2>
      <a:lt2>
        <a:srgbClr val="C7C9C8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FFFFFF"/>
      </a:accent6>
      <a:hlink>
        <a:srgbClr val="F37920"/>
      </a:hlink>
      <a:folHlink>
        <a:srgbClr val="F3792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43</Words>
  <Application>Microsoft Macintosh PowerPoint</Application>
  <PresentationFormat>Custom</PresentationFormat>
  <Paragraphs>10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STBB_Introduction (Presentation)</dc:title>
  <cp:lastModifiedBy>Madelaine</cp:lastModifiedBy>
  <cp:revision>12</cp:revision>
  <dcterms:created xsi:type="dcterms:W3CDTF">2006-08-16T00:00:00Z</dcterms:created>
  <dcterms:modified xsi:type="dcterms:W3CDTF">2024-08-01T10:52:52Z</dcterms:modified>
  <dc:identifier>DAGJ1YYLz10</dc:identifier>
</cp:coreProperties>
</file>